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89353" autoAdjust="0"/>
  </p:normalViewPr>
  <p:slideViewPr>
    <p:cSldViewPr>
      <p:cViewPr>
        <p:scale>
          <a:sx n="192" d="100"/>
          <a:sy n="192" d="100"/>
        </p:scale>
        <p:origin x="-256" y="-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78" d="100"/>
        <a:sy n="37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993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202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247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270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484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935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592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041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773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460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5834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4803D-37B3-4E4D-A15C-8F3121C62981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842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69" y="0"/>
            <a:ext cx="868786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" y="533400"/>
            <a:ext cx="76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54740" y="531535"/>
            <a:ext cx="76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Past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86457" y="238027"/>
            <a:ext cx="152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Jean Schumaker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36372" y="551380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1-22-18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14085" y="1138003"/>
            <a:ext cx="15055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Lucida Handwriting" panose="03010101010101010101" pitchFamily="66" charset="0"/>
              </a:rPr>
              <a:t>Autobiography</a:t>
            </a:r>
            <a:endParaRPr lang="en-US" sz="900" dirty="0">
              <a:latin typeface="Lucida Handwriting" panose="03010101010101010101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0" y="1519176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Me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0" y="1787630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My dad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23470" y="2599139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Grandma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67200" y="1143000"/>
            <a:ext cx="2209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Rising from the Ashes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14800" y="1840640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My </a:t>
            </a:r>
            <a:r>
              <a:rPr lang="en-US" sz="1000" smtClean="0">
                <a:latin typeface="Lucida Handwriting" panose="03010101010101010101" pitchFamily="66" charset="0"/>
              </a:rPr>
              <a:t>early life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53200" y="1411454"/>
            <a:ext cx="2133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North Wichita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55643" y="1682851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School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82103" y="2285180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582103" y="2576422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00500" y="2209382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00500" y="2517777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Born in Wichita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00500" y="2754609"/>
            <a:ext cx="22479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Grandma’s house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98910" y="3061230"/>
            <a:ext cx="20970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Farm near Kansas City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10088" y="3357321"/>
            <a:ext cx="21621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North Wichita house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268940" y="450585"/>
            <a:ext cx="7625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</a:t>
            </a:r>
            <a:r>
              <a:rPr lang="en-US" sz="1000" baseline="30000" dirty="0" smtClean="0">
                <a:latin typeface="Lucida Handwriting" panose="03010101010101010101" pitchFamily="66" charset="0"/>
              </a:rPr>
              <a:t>st</a:t>
            </a:r>
            <a:r>
              <a:rPr lang="en-US" sz="1000" dirty="0" smtClean="0">
                <a:latin typeface="Lucida Handwriting" panose="03010101010101010101" pitchFamily="66" charset="0"/>
              </a:rPr>
              <a:t> &amp; 3</a:t>
            </a:r>
            <a:r>
              <a:rPr lang="en-US" sz="1000" baseline="30000" dirty="0" smtClean="0">
                <a:latin typeface="Lucida Handwriting" panose="03010101010101010101" pitchFamily="66" charset="0"/>
              </a:rPr>
              <a:t>rd</a:t>
            </a:r>
            <a:r>
              <a:rPr lang="en-US" sz="1000" dirty="0" smtClean="0">
                <a:latin typeface="Lucida Handwriting" panose="03010101010101010101" pitchFamily="66" charset="0"/>
              </a:rPr>
              <a:t> Person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657600" y="2468700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658050" y="2811066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658050" y="3129505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2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682851" y="3464272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4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12480" y="3582061"/>
            <a:ext cx="17497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Unstable parents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743200" y="3952973"/>
            <a:ext cx="17183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Abuse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322113" y="3962400"/>
            <a:ext cx="19262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To leave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53006" y="4452675"/>
            <a:ext cx="16853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Constant moves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772156" y="4393140"/>
            <a:ext cx="2028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Constant chaos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991357" y="4380986"/>
            <a:ext cx="16617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 better life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826112" y="4482570"/>
            <a:ext cx="17878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Foster home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66800" y="4800600"/>
            <a:ext cx="76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926185" y="4857162"/>
            <a:ext cx="13622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191811" y="4857946"/>
            <a:ext cx="6755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406892" y="4825425"/>
            <a:ext cx="8094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14315" y="5092905"/>
            <a:ext cx="18505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Living with grandma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14315" y="5707630"/>
            <a:ext cx="1642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Motel living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14315" y="6110427"/>
            <a:ext cx="18253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Grandma’s garage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90209" y="5085123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90209" y="5422219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14315" y="5442934"/>
            <a:ext cx="1682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Burned down house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90209" y="5759315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2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90209" y="6096411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4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2966190" y="5085123"/>
            <a:ext cx="1682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Drug addicts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966190" y="5734251"/>
            <a:ext cx="1642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More motels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966190" y="6078379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Uncle’s house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638719" y="5104968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638719" y="5442064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4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2966190" y="5442934"/>
            <a:ext cx="16503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Dad beat us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638719" y="5779160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638719" y="6116256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2966190" y="6366769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Aunt’s house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638719" y="6453352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918193" y="5110205"/>
            <a:ext cx="1682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Aunt rejected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918193" y="5745942"/>
            <a:ext cx="18062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Good schools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918193" y="6115664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Good grades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644994" y="5083745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644994" y="5420841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2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918193" y="5448171"/>
            <a:ext cx="16503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Uncle accepted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644994" y="5757937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644994" y="6095033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4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950885" y="5088982"/>
            <a:ext cx="19912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Adopted brother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950885" y="5777639"/>
            <a:ext cx="1642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College acceptance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950885" y="6120900"/>
            <a:ext cx="19150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Supportive family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671488" y="5115442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2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671488" y="5452538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950885" y="5407103"/>
            <a:ext cx="18154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Permanent guardian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71488" y="5789634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71488" y="6126730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4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931040" y="6437366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671488" y="6463826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065313" y="3054969"/>
            <a:ext cx="15452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I can control my life.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086600" y="3733800"/>
            <a:ext cx="1654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Living with my uncle’s family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pic>
        <p:nvPicPr>
          <p:cNvPr id="85" name="Picture 8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641590" y="2507945"/>
            <a:ext cx="3886201" cy="241912"/>
          </a:xfrm>
          <a:prstGeom prst="rect">
            <a:avLst/>
          </a:prstGeom>
        </p:spPr>
      </p:pic>
      <p:sp>
        <p:nvSpPr>
          <p:cNvPr id="86" name="TextBox 85"/>
          <p:cNvSpPr txBox="1"/>
          <p:nvPr/>
        </p:nvSpPr>
        <p:spPr>
          <a:xfrm>
            <a:off x="6569865" y="1954740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Our homes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513555" y="6416254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855232" y="6396409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520820" y="2030940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My mother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560510" y="2292615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Danny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621740" y="6432919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5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4918193" y="6409639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Athletic letters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2638719" y="6459379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5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617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1814</TotalTime>
  <Words>136</Words>
  <Application>Microsoft Macintosh PowerPoint</Application>
  <PresentationFormat>On-screen Show (4:3)</PresentationFormat>
  <Paragraphs>74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39</cp:revision>
  <dcterms:created xsi:type="dcterms:W3CDTF">2017-12-19T20:34:01Z</dcterms:created>
  <dcterms:modified xsi:type="dcterms:W3CDTF">2018-02-15T15:51:25Z</dcterms:modified>
</cp:coreProperties>
</file>