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76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" y="-352425"/>
            <a:ext cx="9677400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789528" y="485874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52204" y="526650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61535" y="569292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52204" y="613800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61535" y="661177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6414" y="185580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3830" y="18795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49067" y="188910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14525" y="-180393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00316" y="213333"/>
            <a:ext cx="1691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90230" y="1101678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90230" y="1524000"/>
            <a:ext cx="3771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91000" y="1103198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2435" y="2497807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26157" y="3886200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13830" y="4508809"/>
            <a:ext cx="1371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05900" y="260331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25443" y="2603319"/>
            <a:ext cx="1796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52499" y="3878217"/>
            <a:ext cx="1893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70528" y="484605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70528" y="526074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70528" y="567544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70528" y="6138008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89442" y="6611778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52499" y="4548257"/>
            <a:ext cx="152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0911" y="486504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0911" y="529147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0911" y="571789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0911" y="614431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0911" y="6570737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21911" y="485235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1911" y="526705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1911" y="568174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21911" y="6096441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21911" y="6511135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33183" y="1973919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35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8</cp:revision>
  <dcterms:created xsi:type="dcterms:W3CDTF">2018-01-09T21:12:54Z</dcterms:created>
  <dcterms:modified xsi:type="dcterms:W3CDTF">2018-03-07T21:14:10Z</dcterms:modified>
</cp:coreProperties>
</file>