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5620"/>
    <p:restoredTop sz="94660"/>
  </p:normalViewPr>
  <p:slideViewPr>
    <p:cSldViewPr>
      <p:cViewPr>
        <p:scale>
          <a:sx n="192" d="100"/>
          <a:sy n="192" d="100"/>
        </p:scale>
        <p:origin x="-256" y="22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378" d="100"/>
        <a:sy n="378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2/14/18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0993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2/14/18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8202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2/14/18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5247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2/14/18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5270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2/14/18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0484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2/14/18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6935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2/14/18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4592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2/14/18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4041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2/14/18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9773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2/14/18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84602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2/14/18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5834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94803D-37B3-4E4D-A15C-8F3121C62981}" type="datetimeFigureOut">
              <a:rPr lang="en-US" smtClean="0"/>
              <a:t>2/14/18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8842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069" y="0"/>
            <a:ext cx="868786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3400" y="533400"/>
            <a:ext cx="76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Time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54740" y="511690"/>
            <a:ext cx="76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Past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86457" y="238027"/>
            <a:ext cx="152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B. Colombo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236372" y="551380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1-23-18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43725" y="1057166"/>
            <a:ext cx="12942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Unusual life choice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24000" y="1519176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Grace O’Malley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24000" y="2017710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Father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23470" y="2658674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67200" y="1143000"/>
            <a:ext cx="2209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Pirate Queen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114800" y="1840640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Early life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553200" y="1411454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Ireland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555643" y="1682851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Ships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582103" y="2285180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582103" y="2576422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000500" y="2209382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Linking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000500" y="2517777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Only child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000500" y="2754609"/>
            <a:ext cx="19286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Owen O’Malley - dad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998910" y="3061230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Born in Ireland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010088" y="3357321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Well educated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447270" y="558841"/>
            <a:ext cx="2291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Handwriting" panose="03010101010101010101" pitchFamily="66" charset="0"/>
              </a:rPr>
              <a:t>3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657600" y="2468700"/>
            <a:ext cx="2291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3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658050" y="2811066"/>
            <a:ext cx="2291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2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658050" y="3129505"/>
            <a:ext cx="2291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1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682851" y="3464272"/>
            <a:ext cx="2291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Handwriting" panose="03010101010101010101" pitchFamily="66" charset="0"/>
              </a:rPr>
              <a:t>4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612480" y="3582061"/>
            <a:ext cx="17497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Becoming a sailor as a girl/woman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853650" y="3952973"/>
            <a:ext cx="14135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Attack by pirates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322113" y="3962400"/>
            <a:ext cx="19262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Fight pirates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62000" y="4379910"/>
            <a:ext cx="13928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Fascinated with ships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806170" y="4452675"/>
            <a:ext cx="1676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Trips with father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997972" y="4447136"/>
            <a:ext cx="16617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Owned fleet of ships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876800" y="4495800"/>
            <a:ext cx="1752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Later life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066800" y="4800600"/>
            <a:ext cx="76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Time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926185" y="4857162"/>
            <a:ext cx="13622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Time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191811" y="4857946"/>
            <a:ext cx="6755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Time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406892" y="4825425"/>
            <a:ext cx="8094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Linking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32281" y="5104968"/>
            <a:ext cx="16823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Begged father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32281" y="5793625"/>
            <a:ext cx="16420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Cut off her hair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32281" y="6110427"/>
            <a:ext cx="16593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Wanted long trips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3439" y="5104968"/>
            <a:ext cx="1395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1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03439" y="5442064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2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832281" y="5442934"/>
            <a:ext cx="16823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Short trips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03439" y="5779160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Handwriting" panose="03010101010101010101" pitchFamily="66" charset="0"/>
              </a:rPr>
              <a:t>4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503439" y="6116256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3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966190" y="5104968"/>
            <a:ext cx="16823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Stayed above deck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966190" y="5701176"/>
            <a:ext cx="16420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Helped father save the ship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2966190" y="6012354"/>
            <a:ext cx="1659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Showed courage &amp; bravery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638719" y="5104968"/>
            <a:ext cx="1395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1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638719" y="5442064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2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966190" y="5442934"/>
            <a:ext cx="16503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Jumped on pirate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638719" y="5779160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3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2638719" y="6116256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4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2966190" y="6360742"/>
            <a:ext cx="16593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2638719" y="6453352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5000296" y="5110205"/>
            <a:ext cx="16823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Married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5000296" y="5798862"/>
            <a:ext cx="16420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Three children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5000296" y="6142124"/>
            <a:ext cx="16593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Remarried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4671454" y="5110205"/>
            <a:ext cx="1395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2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4671454" y="5447301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1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5000296" y="5448171"/>
            <a:ext cx="16503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Skilled sailor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4671454" y="5784397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3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4671454" y="6121493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4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7000330" y="5115442"/>
            <a:ext cx="19912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Great leader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7000330" y="5804099"/>
            <a:ext cx="16420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Owned islands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7000330" y="6127515"/>
            <a:ext cx="19150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Owned castles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6671488" y="5115442"/>
            <a:ext cx="1395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2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6671488" y="5452538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1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7000330" y="5453408"/>
            <a:ext cx="16503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Became a pirate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671488" y="5789634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4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671488" y="6126730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Handwriting" panose="03010101010101010101" pitchFamily="66" charset="0"/>
              </a:rPr>
              <a:t>5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7000330" y="6463826"/>
            <a:ext cx="16593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Very wealthy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6671488" y="6463826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3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7065313" y="3054969"/>
            <a:ext cx="15452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Girls can do anything!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7108060" y="3792379"/>
            <a:ext cx="16549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Famous as a ship owner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pic>
        <p:nvPicPr>
          <p:cNvPr id="85" name="Picture 8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1641590" y="2507945"/>
            <a:ext cx="3886201" cy="241912"/>
          </a:xfrm>
          <a:prstGeom prst="rect">
            <a:avLst/>
          </a:prstGeom>
        </p:spPr>
      </p:pic>
      <p:sp>
        <p:nvSpPr>
          <p:cNvPr id="86" name="TextBox 85"/>
          <p:cNvSpPr txBox="1"/>
          <p:nvPr/>
        </p:nvSpPr>
        <p:spPr>
          <a:xfrm>
            <a:off x="6569865" y="1954740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513555" y="6416254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Handwriting" panose="03010101010101010101" pitchFamily="66" charset="0"/>
              </a:rPr>
              <a:t>5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855232" y="6396409"/>
            <a:ext cx="16593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Promise to stay safe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06178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408</TotalTime>
  <Words>143</Words>
  <Application>Microsoft Macintosh PowerPoint</Application>
  <PresentationFormat>On-screen Show (4:3)</PresentationFormat>
  <Paragraphs>70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Brewer</dc:creator>
  <cp:lastModifiedBy>Jean Schumaker</cp:lastModifiedBy>
  <cp:revision>29</cp:revision>
  <dcterms:created xsi:type="dcterms:W3CDTF">2017-12-19T20:34:01Z</dcterms:created>
  <dcterms:modified xsi:type="dcterms:W3CDTF">2018-02-14T23:13:23Z</dcterms:modified>
</cp:coreProperties>
</file>