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567" autoAdjust="0"/>
    <p:restoredTop sz="99810" autoAdjust="0"/>
  </p:normalViewPr>
  <p:slideViewPr>
    <p:cSldViewPr>
      <p:cViewPr>
        <p:scale>
          <a:sx n="130" d="100"/>
          <a:sy n="130" d="100"/>
        </p:scale>
        <p:origin x="-1848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890B-A0FB-46D1-B61C-BEE29DE1AD9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A5E15-68AB-49D6-BB40-C90F5B1B1D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9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0" y="38431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Cambria"/>
              </a:rPr>
              <a:t>PLANNING DIAGRAM FOR LONG STORIES (PAGE 3)</a:t>
            </a:r>
            <a:endParaRPr lang="en-US" sz="1600" b="1" dirty="0">
              <a:cs typeface="Cambria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934200" y="58420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00800" y="355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Name:</a:t>
            </a:r>
            <a:endParaRPr lang="en-US" sz="1200" b="1" dirty="0">
              <a:cs typeface="Cambri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400800" y="6286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Date:</a:t>
            </a:r>
            <a:endParaRPr lang="en-US" sz="1200" b="1" dirty="0">
              <a:cs typeface="Cambria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6915150" y="85725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3581400" y="2286000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3522134" y="1998134"/>
            <a:ext cx="1913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CLIMAX SECTION</a:t>
            </a:r>
            <a:endParaRPr lang="en-US" sz="1200" b="1" dirty="0">
              <a:cs typeface="Cambria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762000" y="48006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388400" y="503204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393700" y="531039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393700" y="5591371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774636" y="5283948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774636" y="5547464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774700" y="5843272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381000" y="5896696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762000" y="6121098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" name="Rectangle 153"/>
          <p:cNvSpPr/>
          <p:nvPr/>
        </p:nvSpPr>
        <p:spPr>
          <a:xfrm>
            <a:off x="622300" y="522062"/>
            <a:ext cx="2362200" cy="2983138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5" name="TextBox 154"/>
          <p:cNvSpPr txBox="1"/>
          <p:nvPr/>
        </p:nvSpPr>
        <p:spPr>
          <a:xfrm>
            <a:off x="674466" y="533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Characters:</a:t>
            </a:r>
            <a:endParaRPr lang="en-US" sz="1200" b="1" dirty="0">
              <a:cs typeface="Cambria"/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1003300" y="954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1003300" y="1219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1003300" y="1524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990600" y="1828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609600" y="2057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Settings:</a:t>
            </a:r>
            <a:endParaRPr lang="en-US" sz="1200" b="1" dirty="0">
              <a:cs typeface="Cambria"/>
            </a:endParaRPr>
          </a:p>
        </p:txBody>
      </p:sp>
      <p:cxnSp>
        <p:nvCxnSpPr>
          <p:cNvPr id="164" name="Straight Connector 163"/>
          <p:cNvCxnSpPr/>
          <p:nvPr/>
        </p:nvCxnSpPr>
        <p:spPr>
          <a:xfrm>
            <a:off x="938434" y="2478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938434" y="2743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938434" y="3048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925734" y="3352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Rectangle 167"/>
          <p:cNvSpPr/>
          <p:nvPr/>
        </p:nvSpPr>
        <p:spPr>
          <a:xfrm>
            <a:off x="3581400" y="1115199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3541144" y="1066800"/>
            <a:ext cx="1079945" cy="31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STORY TITLE:</a:t>
            </a:r>
            <a:endParaRPr lang="en-US" sz="1200" b="1" dirty="0">
              <a:cs typeface="Cambria"/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3200400" y="2438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3" name="Oval 172"/>
          <p:cNvSpPr/>
          <p:nvPr/>
        </p:nvSpPr>
        <p:spPr>
          <a:xfrm>
            <a:off x="386153" y="622479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4" name="Straight Connector 173"/>
          <p:cNvCxnSpPr/>
          <p:nvPr/>
        </p:nvCxnSpPr>
        <p:spPr>
          <a:xfrm flipV="1">
            <a:off x="750219" y="6432265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" name="Oval 174"/>
          <p:cNvSpPr/>
          <p:nvPr/>
        </p:nvSpPr>
        <p:spPr>
          <a:xfrm>
            <a:off x="3428917" y="50542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6" name="Oval 175"/>
          <p:cNvSpPr/>
          <p:nvPr/>
        </p:nvSpPr>
        <p:spPr>
          <a:xfrm>
            <a:off x="3434217" y="53326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7" name="Oval 176"/>
          <p:cNvSpPr/>
          <p:nvPr/>
        </p:nvSpPr>
        <p:spPr>
          <a:xfrm>
            <a:off x="3434217" y="561362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3815153" y="5306199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3815153" y="5569715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3815217" y="5865523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1" name="Oval 180"/>
          <p:cNvSpPr/>
          <p:nvPr/>
        </p:nvSpPr>
        <p:spPr>
          <a:xfrm>
            <a:off x="3421517" y="591894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2" name="Straight Connector 181"/>
          <p:cNvCxnSpPr/>
          <p:nvPr/>
        </p:nvCxnSpPr>
        <p:spPr>
          <a:xfrm flipV="1">
            <a:off x="3802517" y="614334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Oval 182"/>
          <p:cNvSpPr/>
          <p:nvPr/>
        </p:nvSpPr>
        <p:spPr>
          <a:xfrm>
            <a:off x="3426670" y="62470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4" name="Straight Connector 183"/>
          <p:cNvCxnSpPr/>
          <p:nvPr/>
        </p:nvCxnSpPr>
        <p:spPr>
          <a:xfrm flipV="1">
            <a:off x="3790736" y="6437582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>
            <a:off x="6248317" y="50542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6" name="Oval 185"/>
          <p:cNvSpPr/>
          <p:nvPr/>
        </p:nvSpPr>
        <p:spPr>
          <a:xfrm>
            <a:off x="6253617" y="5347246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7" name="Oval 186"/>
          <p:cNvSpPr/>
          <p:nvPr/>
        </p:nvSpPr>
        <p:spPr>
          <a:xfrm>
            <a:off x="6253617" y="561362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8" name="Straight Connector 187"/>
          <p:cNvCxnSpPr/>
          <p:nvPr/>
        </p:nvCxnSpPr>
        <p:spPr>
          <a:xfrm>
            <a:off x="6634553" y="5306199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6634553" y="5569715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6634617" y="5865523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Oval 190"/>
          <p:cNvSpPr/>
          <p:nvPr/>
        </p:nvSpPr>
        <p:spPr>
          <a:xfrm>
            <a:off x="6240917" y="591894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2" name="Straight Connector 191"/>
          <p:cNvCxnSpPr/>
          <p:nvPr/>
        </p:nvCxnSpPr>
        <p:spPr>
          <a:xfrm flipV="1">
            <a:off x="6621917" y="614334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3" name="Oval 192"/>
          <p:cNvSpPr/>
          <p:nvPr/>
        </p:nvSpPr>
        <p:spPr>
          <a:xfrm>
            <a:off x="6246070" y="62470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4" name="Straight Connector 193"/>
          <p:cNvCxnSpPr/>
          <p:nvPr/>
        </p:nvCxnSpPr>
        <p:spPr>
          <a:xfrm flipV="1">
            <a:off x="6618603" y="644604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TextBox 194"/>
          <p:cNvSpPr txBox="1"/>
          <p:nvPr/>
        </p:nvSpPr>
        <p:spPr>
          <a:xfrm>
            <a:off x="3733800" y="48006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6629400" y="48006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7" name="Rectangle 196"/>
          <p:cNvSpPr/>
          <p:nvPr/>
        </p:nvSpPr>
        <p:spPr>
          <a:xfrm>
            <a:off x="914400" y="36576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199" name="Rectangle 198"/>
          <p:cNvSpPr/>
          <p:nvPr/>
        </p:nvSpPr>
        <p:spPr>
          <a:xfrm>
            <a:off x="533400" y="38100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0" name="Rectangle 199"/>
          <p:cNvSpPr/>
          <p:nvPr/>
        </p:nvSpPr>
        <p:spPr>
          <a:xfrm>
            <a:off x="1752600" y="43434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1" name="TextBox 200"/>
          <p:cNvSpPr txBox="1"/>
          <p:nvPr/>
        </p:nvSpPr>
        <p:spPr>
          <a:xfrm>
            <a:off x="1727199" y="4275667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2" name="Rectangle 201"/>
          <p:cNvSpPr/>
          <p:nvPr/>
        </p:nvSpPr>
        <p:spPr>
          <a:xfrm>
            <a:off x="3810000" y="36576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3" name="Rectangle 202"/>
          <p:cNvSpPr/>
          <p:nvPr/>
        </p:nvSpPr>
        <p:spPr>
          <a:xfrm>
            <a:off x="3429000" y="38100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4" name="Rectangle 203"/>
          <p:cNvSpPr/>
          <p:nvPr/>
        </p:nvSpPr>
        <p:spPr>
          <a:xfrm>
            <a:off x="4648200" y="43434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5" name="TextBox 204"/>
          <p:cNvSpPr txBox="1"/>
          <p:nvPr/>
        </p:nvSpPr>
        <p:spPr>
          <a:xfrm>
            <a:off x="4622799" y="4292601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6688667" y="3657600"/>
            <a:ext cx="2226733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7" name="Rectangle 206"/>
          <p:cNvSpPr/>
          <p:nvPr/>
        </p:nvSpPr>
        <p:spPr>
          <a:xfrm>
            <a:off x="6307667" y="38100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8" name="Rectangle 207"/>
          <p:cNvSpPr/>
          <p:nvPr/>
        </p:nvSpPr>
        <p:spPr>
          <a:xfrm>
            <a:off x="7524844" y="43434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9" name="TextBox 208"/>
          <p:cNvSpPr txBox="1"/>
          <p:nvPr/>
        </p:nvSpPr>
        <p:spPr>
          <a:xfrm>
            <a:off x="7501466" y="42841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5466292" y="2971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1" name="TextBox 210"/>
          <p:cNvSpPr txBox="1"/>
          <p:nvPr/>
        </p:nvSpPr>
        <p:spPr>
          <a:xfrm>
            <a:off x="5423958" y="2912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3124200" y="2971800"/>
            <a:ext cx="457200" cy="6858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Arrow Connector 211"/>
          <p:cNvCxnSpPr/>
          <p:nvPr/>
        </p:nvCxnSpPr>
        <p:spPr>
          <a:xfrm>
            <a:off x="5105400" y="2971800"/>
            <a:ext cx="0" cy="6858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>
            <a:endCxn id="206" idx="0"/>
          </p:cNvCxnSpPr>
          <p:nvPr/>
        </p:nvCxnSpPr>
        <p:spPr>
          <a:xfrm>
            <a:off x="6858000" y="3200400"/>
            <a:ext cx="944034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/>
          <p:nvPr/>
        </p:nvCxnSpPr>
        <p:spPr>
          <a:xfrm>
            <a:off x="5105400" y="1828800"/>
            <a:ext cx="0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708548" y="5061938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R</a:t>
            </a:r>
            <a:r>
              <a:rPr lang="en-US" sz="1100" dirty="0" smtClean="0">
                <a:latin typeface="Lucida Handwriting" panose="03010101010101010101" pitchFamily="66" charset="0"/>
              </a:rPr>
              <a:t>ead scientists’ thoughts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08549" y="5624777"/>
            <a:ext cx="23225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Asked for volunteers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94902" y="5867400"/>
            <a:ext cx="25816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Rejected 3 volunteers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81000" y="5011698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71522" y="5321233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2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08550" y="5329568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Wanted to warn people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52566" y="559691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79707" y="591579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95006" y="6081402"/>
            <a:ext cx="234699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Decided to do a self-experiment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73746" y="6222138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5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857999" y="639744"/>
            <a:ext cx="13571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1-24-18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858000" y="365720"/>
            <a:ext cx="1381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J. Schumaker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963108" y="736690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946668" y="2263468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946668" y="2833277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3666383" y="1350377"/>
            <a:ext cx="3022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One Bite Is Enough!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647736" y="2481590"/>
            <a:ext cx="32102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Plan a new study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975100" y="3810000"/>
            <a:ext cx="18161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Careful controls planned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748136" y="4461244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Linking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768767" y="4481202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Linking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466292" y="3108925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3276600" y="2523589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2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574457" y="3917722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3479010" y="3892778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3785529" y="5085137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Chose lab as setting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3785530" y="5647976"/>
            <a:ext cx="23225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Doctor </a:t>
            </a:r>
            <a:r>
              <a:rPr lang="en-US" sz="1100" smtClean="0">
                <a:latin typeface="Lucida Handwriting" panose="03010101010101010101" pitchFamily="66" charset="0"/>
              </a:rPr>
              <a:t>exams before bite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759511" y="5933091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Others present to take notes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436084" y="5040395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3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3414187" y="535646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3785531" y="5362815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Isolated self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3416546" y="5612318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2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3405595" y="5929898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7019878" y="1300371"/>
            <a:ext cx="172719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Crisis</a:t>
            </a:r>
          </a:p>
          <a:p>
            <a:endParaRPr lang="en-US" sz="900" b="1" dirty="0" smtClean="0">
              <a:cs typeface="Cambria"/>
            </a:endParaRPr>
          </a:p>
          <a:p>
            <a:endParaRPr lang="en-US" sz="900" b="1" dirty="0">
              <a:cs typeface="Cambria"/>
            </a:endParaRPr>
          </a:p>
          <a:p>
            <a:endParaRPr lang="en-US" sz="900" b="1" dirty="0" smtClean="0">
              <a:cs typeface="Cambria"/>
            </a:endParaRPr>
          </a:p>
          <a:p>
            <a:endParaRPr lang="en-US" sz="1200" b="1" dirty="0" smtClean="0">
              <a:cs typeface="Cambria"/>
            </a:endParaRPr>
          </a:p>
          <a:p>
            <a:r>
              <a:rPr lang="en-US" sz="1200" b="1" dirty="0" smtClean="0">
                <a:cs typeface="Cambria"/>
              </a:rPr>
              <a:t>Decision</a:t>
            </a:r>
            <a:endParaRPr lang="en-US" sz="1200" b="1" dirty="0">
              <a:cs typeface="Cambria"/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7086600" y="1333500"/>
            <a:ext cx="1828800" cy="15621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8" name="Straight Arrow Connector 157"/>
          <p:cNvCxnSpPr/>
          <p:nvPr/>
        </p:nvCxnSpPr>
        <p:spPr>
          <a:xfrm>
            <a:off x="7076552" y="2133600"/>
            <a:ext cx="1828800" cy="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7067355" y="1676400"/>
            <a:ext cx="17824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No accepted study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7119987" y="2287574"/>
            <a:ext cx="17824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To conduct a new study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pic>
        <p:nvPicPr>
          <p:cNvPr id="171" name="Picture 17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172" name="TextBox 171"/>
          <p:cNvSpPr txBox="1"/>
          <p:nvPr/>
        </p:nvSpPr>
        <p:spPr>
          <a:xfrm>
            <a:off x="1050290" y="3886200"/>
            <a:ext cx="19977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Others’ work rejected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14" name="Oval 213"/>
          <p:cNvSpPr/>
          <p:nvPr/>
        </p:nvSpPr>
        <p:spPr>
          <a:xfrm>
            <a:off x="374075" y="658250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216" name="Straight Connector 215"/>
          <p:cNvCxnSpPr/>
          <p:nvPr/>
        </p:nvCxnSpPr>
        <p:spPr>
          <a:xfrm flipV="1">
            <a:off x="709707" y="6789976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7" name="Oval 216"/>
          <p:cNvSpPr/>
          <p:nvPr/>
        </p:nvSpPr>
        <p:spPr>
          <a:xfrm>
            <a:off x="3424070" y="660475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218" name="Straight Connector 217"/>
          <p:cNvCxnSpPr/>
          <p:nvPr/>
        </p:nvCxnSpPr>
        <p:spPr>
          <a:xfrm flipV="1">
            <a:off x="3788136" y="6795293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9" name="Oval 218"/>
          <p:cNvSpPr/>
          <p:nvPr/>
        </p:nvSpPr>
        <p:spPr>
          <a:xfrm>
            <a:off x="6243470" y="660475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220" name="Straight Connector 219"/>
          <p:cNvCxnSpPr/>
          <p:nvPr/>
        </p:nvCxnSpPr>
        <p:spPr>
          <a:xfrm flipV="1">
            <a:off x="6616003" y="680376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1" name="TextBox 220"/>
          <p:cNvSpPr txBox="1"/>
          <p:nvPr/>
        </p:nvSpPr>
        <p:spPr>
          <a:xfrm>
            <a:off x="690989" y="6579849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361668" y="657984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6616708" y="3886200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7464963" y="4448796"/>
            <a:ext cx="15367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6279368" y="3892778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6565224" y="5085464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6565225" y="5648303"/>
            <a:ext cx="23225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6477000" y="5940717"/>
            <a:ext cx="17633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6215779" y="506261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6193882" y="5378688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6565226" y="5363142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6215779" y="566384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6185290" y="5952122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12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958</TotalTime>
  <Words>120</Words>
  <Application>Microsoft Macintosh PowerPoint</Application>
  <PresentationFormat>On-screen Show (4:3)</PresentationFormat>
  <Paragraphs>53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64</cp:revision>
  <cp:lastPrinted>2017-08-23T17:57:11Z</cp:lastPrinted>
  <dcterms:created xsi:type="dcterms:W3CDTF">2017-05-25T14:36:56Z</dcterms:created>
  <dcterms:modified xsi:type="dcterms:W3CDTF">2018-02-15T17:34:25Z</dcterms:modified>
</cp:coreProperties>
</file>