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15620"/>
    <p:restoredTop sz="94660"/>
  </p:normalViewPr>
  <p:slideViewPr>
    <p:cSldViewPr>
      <p:cViewPr>
        <p:scale>
          <a:sx n="236" d="100"/>
          <a:sy n="236" d="100"/>
        </p:scale>
        <p:origin x="-80" y="16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2/23/18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83" y="304800"/>
            <a:ext cx="8501450" cy="655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099" y="936644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To Kill a Mockingbird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667000"/>
            <a:ext cx="293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Someone (Boo?) puts a blanket around Scout at the house fire when she is shivering.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251" y="1622919"/>
            <a:ext cx="3028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Bob Ewell attacks Jem &amp; Scout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099" y="2220376"/>
            <a:ext cx="3086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1" y="162291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chooses to come out of his house to save Scout &amp; Jem’s lives.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22098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kills Bob Ewell, who is attacking the children.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5715000"/>
            <a:ext cx="8186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Atticus, Scout, Jem, Boo Radley, the sheriff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6324600"/>
            <a:ext cx="8062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Maycomb, a small town in Alabama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990600"/>
            <a:ext cx="31146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Harper Lee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099" y="3061156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stays hidden from them.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3581400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hides things in the tree for them.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099" y="4051756"/>
            <a:ext cx="293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They try to entice him out of his house several ways.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0099" y="4495800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They act out the stories as “plays.”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2633246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carries the injured Jem home.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1242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He stays at their house watching over Jem.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6400" y="35814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He talks to Scout.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038600"/>
            <a:ext cx="32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sheriff decides not to prosecute him, so he can go home &amp; be alone.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0" y="5118556"/>
            <a:ext cx="3733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Boo goes back to his hidden life. Scout never sees him again.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4495800"/>
            <a:ext cx="32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Scout understands that punishing Boo would be like killing an innocent mockingbird.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5105400"/>
            <a:ext cx="3767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Scout &amp; Jem hear bad stories about Boo Radley. They are scared but curious.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2499" y="543976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Jean Schumaker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6600" y="533400"/>
            <a:ext cx="1485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2- 2-18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84145"/>
            <a:ext cx="3886201" cy="24191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486402" y="5334000"/>
            <a:ext cx="3505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Don’t judge a person until you really know the person.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91000" y="24384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What is the nature of Boo Radley?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219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15</cp:revision>
  <dcterms:created xsi:type="dcterms:W3CDTF">2017-12-02T13:47:00Z</dcterms:created>
  <dcterms:modified xsi:type="dcterms:W3CDTF">2018-02-23T21:29:56Z</dcterms:modified>
</cp:coreProperties>
</file>