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0" autoAdjust="0"/>
    <p:restoredTop sz="94692" autoAdjust="0"/>
  </p:normalViewPr>
  <p:slideViewPr>
    <p:cSldViewPr>
      <p:cViewPr>
        <p:scale>
          <a:sx n="200" d="100"/>
          <a:sy n="200" d="100"/>
        </p:scale>
        <p:origin x="50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3" y="0"/>
            <a:ext cx="880583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0295" y="1676400"/>
            <a:ext cx="11083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Stan Robinson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3002" y="2145618"/>
            <a:ext cx="9999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Coach Gibson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989" y="3505200"/>
            <a:ext cx="14952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Cyber bullying among students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4906" y="4276812"/>
            <a:ext cx="1360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Cyber bullying caused a protest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64940" y="1990820"/>
            <a:ext cx="16392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Stan faced a dilemma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2898" y="2296075"/>
            <a:ext cx="990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8522" y="2872547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4314" y="2576511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5264" y="3152812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04140" y="2836996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No-win situation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8941" y="2584096"/>
            <a:ext cx="204325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School a lightning rod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3112800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Both choices bad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4906" y="463993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3504" y="3843908"/>
            <a:ext cx="121532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Coach pressed Stan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524" y="546256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3933" y="491856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40484" y="575632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95400" y="5777981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Explain LGBT-Q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3157" y="4911628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Students angry frightened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75341" y="5479989"/>
            <a:ext cx="1524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Happened in chat room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79812" y="5764666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How much should do?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0400" y="1295203"/>
            <a:ext cx="10483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Risking your job for your beliefs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20627" y="1307162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To Suspend or Not Suspend?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87964" y="1844292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Current Day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68333" y="5798293"/>
            <a:ext cx="86465" cy="148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54022" y="493074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946400" y="550933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687" y="5212273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Students would not believe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35445" y="5811399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Did the right thing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16008" y="552216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Expected opposition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21425" y="3085179"/>
            <a:ext cx="14752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Do the right thing, and everything will </a:t>
            </a:r>
            <a:r>
              <a:rPr lang="en-US" sz="800" smtClean="0">
                <a:latin typeface="Lucida Handwriting" panose="03010101010101010101" pitchFamily="66" charset="0"/>
                <a:cs typeface="Chalkboard"/>
              </a:rPr>
              <a:t>work out.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71865" y="3697332"/>
            <a:ext cx="13447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Stan admired by parents of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LG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BT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kids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45786" y="609600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25117" y="885109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Sept. 21,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84182" y="762000"/>
            <a:ext cx="4608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3</a:t>
            </a:r>
            <a:r>
              <a:rPr lang="en-US" sz="800" baseline="30000" dirty="0" smtClean="0">
                <a:latin typeface="Lucida Handwriting" panose="03010101010101010101" pitchFamily="66" charset="0"/>
                <a:cs typeface="Chalkboard"/>
              </a:rPr>
              <a:t>rd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Person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44799" y="823554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64314" y="3444039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5346" y="3382865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Probably get fired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19103" y="516955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79783" y="5184969"/>
            <a:ext cx="160097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Inappropriate comments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52398" y="4909459"/>
            <a:ext cx="15087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Chat room outside school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82689" y="5499493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Read articles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61199" y="4308148"/>
            <a:ext cx="13773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Could  he suspend players?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23671" y="552411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30102" y="581385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742154" y="522733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1925" y="49530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53200" y="582901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18275" y="55410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108942" y="4651424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52978" y="4662918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97014" y="4648912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97751" y="5220654"/>
            <a:ext cx="15087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Game was coming up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971800" y="523572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82891" y="5499366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Coach talked to Stan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77130" y="4925568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Coach left angry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55298" y="5796864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Offered a compromise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718028" y="492383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919980" y="4347189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Contradicted coach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62353" y="4311820"/>
            <a:ext cx="14752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Gave up job to protect student rights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81800" y="494592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Lost football game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809529" y="5213952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Became realtor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523840" y="526955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066800" y="838200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88858" y="1587540"/>
            <a:ext cx="14849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Hocker Bluff High School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96001" y="3693300"/>
            <a:ext cx="609599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Ending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00400" y="3581400"/>
            <a:ext cx="6096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Crisis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21305" y="3657600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Decision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03420" y="3786670"/>
            <a:ext cx="1508760" cy="2154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Stan suspended players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17199" y="1913299"/>
            <a:ext cx="11083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Cyber bullies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18585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183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51</cp:revision>
  <cp:lastPrinted>2017-11-02T21:01:46Z</cp:lastPrinted>
  <dcterms:created xsi:type="dcterms:W3CDTF">2017-05-25T14:36:56Z</dcterms:created>
  <dcterms:modified xsi:type="dcterms:W3CDTF">2018-02-15T15:34:01Z</dcterms:modified>
</cp:coreProperties>
</file>