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0" autoAdjust="0"/>
    <p:restoredTop sz="94692" autoAdjust="0"/>
  </p:normalViewPr>
  <p:slideViewPr>
    <p:cSldViewPr>
      <p:cViewPr>
        <p:scale>
          <a:sx n="150" d="100"/>
          <a:sy n="150" d="100"/>
        </p:scale>
        <p:origin x="928" y="9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41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EE2A2-A1CD-4DD6-B70C-8260CE5590EF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5E1BBD-9EC3-4362-A8D4-1DDD26DCDD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012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458" y="362850"/>
            <a:ext cx="7640142" cy="6037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63816" y="3524250"/>
            <a:ext cx="159496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Whether to disobey a direct order.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36282" y="1995701"/>
            <a:ext cx="188671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Reasons for trip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84978" y="4274428"/>
            <a:ext cx="125090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79426" y="2623750"/>
            <a:ext cx="154037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96372" y="4276726"/>
            <a:ext cx="143656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46406" y="4293475"/>
            <a:ext cx="139302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98479" y="3804537"/>
            <a:ext cx="11654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          A real  torpedo   was  launched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90414" y="4278077"/>
            <a:ext cx="152686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51478" y="2402922"/>
            <a:ext cx="122265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Sailors on both ships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50821" y="1925851"/>
            <a:ext cx="10668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Careless crewmen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56046" y="2176572"/>
            <a:ext cx="11256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President Roosevelt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67943" y="1708149"/>
            <a:ext cx="10668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Captain Walker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1362074"/>
            <a:ext cx="1905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</a:rPr>
              <a:t>The </a:t>
            </a:r>
            <a:r>
              <a:rPr lang="en-US" sz="800" dirty="0" smtClean="0">
                <a:latin typeface="Lucida Handwriting" panose="03010101010101010101" pitchFamily="66" charset="0"/>
              </a:rPr>
              <a:t>Torpedo That </a:t>
            </a:r>
            <a:r>
              <a:rPr lang="en-US" sz="800" dirty="0">
                <a:latin typeface="Lucida Handwriting" panose="03010101010101010101" pitchFamily="66" charset="0"/>
              </a:rPr>
              <a:t>Almost Killed a President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10430" y="1651655"/>
            <a:ext cx="192397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Atlantic  Ocean  near Bermuda 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40691" y="1902539"/>
            <a:ext cx="178712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Naval  ships 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77025" y="2104448"/>
            <a:ext cx="10668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1943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08326" y="3124200"/>
            <a:ext cx="134987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12443" y="3650649"/>
            <a:ext cx="132698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03600" y="1332099"/>
            <a:ext cx="103851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</a:rPr>
              <a:t>Historical event   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10425" y="667264"/>
            <a:ext cx="88165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John Brewer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00900" y="943689"/>
            <a:ext cx="11811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</a:rPr>
              <a:t>A</a:t>
            </a:r>
            <a:r>
              <a:rPr lang="en-US" sz="800" dirty="0" smtClean="0">
                <a:latin typeface="Lucida Handwriting" panose="03010101010101010101" pitchFamily="66" charset="0"/>
              </a:rPr>
              <a:t>ugust 18, 2017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67519" y="2833301"/>
            <a:ext cx="154037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50851" y="3114674"/>
            <a:ext cx="154037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99671" y="2310198"/>
            <a:ext cx="69030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Time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29401" y="4677489"/>
            <a:ext cx="111174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Time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310527" y="4677489"/>
            <a:ext cx="111174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Time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81705" y="4677489"/>
            <a:ext cx="111174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Time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79751" y="4677488"/>
            <a:ext cx="111174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Time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23437" y="4824363"/>
            <a:ext cx="125090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25368" y="5089264"/>
            <a:ext cx="125090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508247" y="5406558"/>
            <a:ext cx="125090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525368" y="5704800"/>
            <a:ext cx="157585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07346" y="5988753"/>
            <a:ext cx="138825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17390" y="4856971"/>
            <a:ext cx="152686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26917" y="5133247"/>
            <a:ext cx="143560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412628" y="5442131"/>
            <a:ext cx="142131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422153" y="5741489"/>
            <a:ext cx="152686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41585" y="6026997"/>
            <a:ext cx="137806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91609" y="5156281"/>
            <a:ext cx="143656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191609" y="5457830"/>
            <a:ext cx="143656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191609" y="5759379"/>
            <a:ext cx="143656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201135" y="6051402"/>
            <a:ext cx="143656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044316" y="5474016"/>
            <a:ext cx="139302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040949" y="5754322"/>
            <a:ext cx="12663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068125" y="6051402"/>
            <a:ext cx="139302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088628" y="3043592"/>
            <a:ext cx="132698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Sometimes it is necessary to break the rules.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087175" y="3151604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7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01847" y="2875260"/>
            <a:ext cx="57542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101846" y="2580053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087176" y="3484952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276348" y="4889948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7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76348" y="5475808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276348" y="6083286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276348" y="5184631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276348" y="5764762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  <a:cs typeface="Arial"/>
              </a:rPr>
              <a:t>5</a:t>
            </a:r>
            <a:endParaRPr lang="en-US" sz="7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185618" y="5521282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7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185618" y="6135687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185618" y="5815935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185618" y="5249839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185618" y="4958098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  <a:cs typeface="Arial"/>
              </a:rPr>
              <a:t>5</a:t>
            </a:r>
            <a:endParaRPr lang="en-US" sz="7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68234" y="5519385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7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968234" y="5830224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968234" y="4938321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968234" y="6135687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968234" y="5234382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  <a:cs typeface="Arial"/>
              </a:rPr>
              <a:t>5</a:t>
            </a:r>
            <a:endParaRPr lang="en-US" sz="7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723064" y="5243383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  <a:cs typeface="Arial"/>
              </a:rPr>
              <a:t>2</a:t>
            </a:r>
            <a:endParaRPr lang="en-US" sz="7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718300" y="4947780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724650" y="6096000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2057529" y="800100"/>
            <a:ext cx="43167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Third Person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378827" y="2554459"/>
            <a:ext cx="188671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Could not travel by plane or sub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378019" y="2829213"/>
            <a:ext cx="188671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Military ship best idea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374805" y="3096112"/>
            <a:ext cx="1886718" cy="148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</a:rPr>
              <a:t>R</a:t>
            </a:r>
            <a:r>
              <a:rPr lang="en-US" sz="800" dirty="0" smtClean="0">
                <a:latin typeface="Lucida Handwriting" panose="03010101010101010101" pitchFamily="66" charset="0"/>
              </a:rPr>
              <a:t>adio silence was the order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361682" y="3382089"/>
            <a:ext cx="188671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President  going to Iran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504848" y="5442131"/>
            <a:ext cx="152023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The President asked for a drill of defense weapons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504848" y="5140988"/>
            <a:ext cx="14973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The Willee Dee crew started a torpedo drill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517548" y="4907178"/>
            <a:ext cx="142519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</a:rPr>
              <a:t>S</a:t>
            </a:r>
            <a:r>
              <a:rPr lang="en-US" sz="800" dirty="0" smtClean="0">
                <a:latin typeface="Lucida Handwriting" panose="03010101010101010101" pitchFamily="66" charset="0"/>
              </a:rPr>
              <a:t>et sail November  1943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504848" y="6026997"/>
            <a:ext cx="14973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The Iowa crew sent up weather balloons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025267" y="5738498"/>
            <a:ext cx="158533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Roosevelt </a:t>
            </a:r>
            <a:r>
              <a:rPr lang="en-US" sz="800" dirty="0">
                <a:latin typeface="Lucida Handwriting" panose="03010101010101010101" pitchFamily="66" charset="0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</a:rPr>
              <a:t>forgave crew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020505" y="5470332"/>
            <a:ext cx="151389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Captain  was in  big trouble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020505" y="4874049"/>
            <a:ext cx="159009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Crewman  got 14-year sentence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040949" y="6026997"/>
            <a:ext cx="144129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</a:rPr>
              <a:t>C</a:t>
            </a:r>
            <a:r>
              <a:rPr lang="en-US" sz="800" dirty="0" smtClean="0">
                <a:latin typeface="Lucida Handwriting" panose="03010101010101010101" pitchFamily="66" charset="0"/>
              </a:rPr>
              <a:t>rew  sent  to  trial  in Bermuda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191843" y="5732149"/>
            <a:ext cx="139046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</a:rPr>
              <a:t>R</a:t>
            </a:r>
            <a:r>
              <a:rPr lang="en-US" sz="800" dirty="0" smtClean="0">
                <a:latin typeface="Lucida Handwriting" panose="03010101010101010101" pitchFamily="66" charset="0"/>
              </a:rPr>
              <a:t>adio man  asked  for identification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191843" y="5442131"/>
            <a:ext cx="147256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 Walker forced  to use radio.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191843" y="5147536"/>
            <a:ext cx="142829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Torpedo  exploded behind  the  Iowa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191843" y="6019766"/>
            <a:ext cx="14426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President wanted to see  torpedo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407469" y="5739366"/>
            <a:ext cx="14156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Walker knew he could not use the radio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407469" y="5445879"/>
            <a:ext cx="141340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Officer ordered a simulated firing.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407469" y="4860518"/>
            <a:ext cx="141810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The second light signal was also `a mistake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3407469" y="6036134"/>
            <a:ext cx="1466133" cy="2495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The sailors’ faces turned white when </a:t>
            </a:r>
            <a:r>
              <a:rPr lang="en-US" sz="800" smtClean="0">
                <a:latin typeface="Lucida Handwriting" panose="03010101010101010101" pitchFamily="66" charset="0"/>
              </a:rPr>
              <a:t>saw torpedo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523437" y="4265254"/>
            <a:ext cx="142951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A Practice  Drill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934200" y="4295056"/>
            <a:ext cx="142695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President  saved  crew from  punishment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189221" y="4293475"/>
            <a:ext cx="14295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Walker </a:t>
            </a:r>
            <a:r>
              <a:rPr lang="en-US" sz="800" dirty="0">
                <a:latin typeface="Lucida Handwriting" panose="03010101010101010101" pitchFamily="66" charset="0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</a:rPr>
              <a:t>faced  a  horrible choice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339089" y="4285176"/>
            <a:ext cx="14295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</a:rPr>
              <a:t>T</a:t>
            </a:r>
            <a:r>
              <a:rPr lang="en-US" sz="800" dirty="0" smtClean="0">
                <a:latin typeface="Lucida Handwriting" panose="03010101010101010101" pitchFamily="66" charset="0"/>
              </a:rPr>
              <a:t>errible mistakes made on the Jimmy Dee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504848" y="5742532"/>
            <a:ext cx="152023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Someone forgot to remove a primer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407468" y="5142992"/>
            <a:ext cx="146613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The first light signal gave the wrong direction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191843" y="4869906"/>
            <a:ext cx="148518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Seconds ticked away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007611" y="5166883"/>
            <a:ext cx="152678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Whole  crew was arrested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117790" y="3650649"/>
            <a:ext cx="132698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No lives were lost.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4572000" y="3759396"/>
            <a:ext cx="1219200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/>
                <a:cs typeface="Lucida Handwriting"/>
              </a:rPr>
              <a:t>         To  disobey the  silence  order</a:t>
            </a:r>
            <a:endParaRPr lang="en-US" sz="800" dirty="0">
              <a:latin typeface="Lucida Handwriting"/>
              <a:cs typeface="Lucida Handwriting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628900" y="825500"/>
            <a:ext cx="43167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Past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365250" y="806450"/>
            <a:ext cx="43167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Time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pic>
        <p:nvPicPr>
          <p:cNvPr id="108" name="Picture 10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225857" y="2812743"/>
            <a:ext cx="3886201" cy="241912"/>
          </a:xfrm>
          <a:prstGeom prst="rect">
            <a:avLst/>
          </a:prstGeom>
        </p:spPr>
      </p:pic>
      <p:sp>
        <p:nvSpPr>
          <p:cNvPr id="109" name="TextBox 108"/>
          <p:cNvSpPr txBox="1"/>
          <p:nvPr/>
        </p:nvSpPr>
        <p:spPr>
          <a:xfrm>
            <a:off x="6718298" y="5515128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1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6718299" y="5798872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848731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2879</TotalTime>
  <Words>274</Words>
  <Application>Microsoft Macintosh PowerPoint</Application>
  <PresentationFormat>On-screen Show (4:3)</PresentationFormat>
  <Paragraphs>86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59</cp:revision>
  <cp:lastPrinted>2017-11-02T21:01:46Z</cp:lastPrinted>
  <dcterms:created xsi:type="dcterms:W3CDTF">2017-05-25T14:36:56Z</dcterms:created>
  <dcterms:modified xsi:type="dcterms:W3CDTF">2018-03-05T21:52:58Z</dcterms:modified>
</cp:coreProperties>
</file>