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38" y="10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8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9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2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6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7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29F1-DE6D-4113-A897-BC70EF5F7307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8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A Sheet Lef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54912"/>
            <a:ext cx="6639120" cy="805088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2000" y="601184"/>
            <a:ext cx="2914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517" y="1166184"/>
            <a:ext cx="52962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0220" y="1981200"/>
            <a:ext cx="2914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2919" y="2667000"/>
            <a:ext cx="2914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906" y="3200400"/>
            <a:ext cx="2914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906" y="3733800"/>
            <a:ext cx="2914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7906" y="4333943"/>
            <a:ext cx="2914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6805" y="4913376"/>
            <a:ext cx="2914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1189" y="5531078"/>
            <a:ext cx="29146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499" y="7010400"/>
            <a:ext cx="5138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226" y="6261556"/>
            <a:ext cx="5138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3617" y="7772400"/>
            <a:ext cx="5138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243079" y="6705842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0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6</cp:revision>
  <cp:lastPrinted>2017-12-18T19:10:10Z</cp:lastPrinted>
  <dcterms:created xsi:type="dcterms:W3CDTF">2017-12-02T13:47:00Z</dcterms:created>
  <dcterms:modified xsi:type="dcterms:W3CDTF">2018-03-05T17:35:43Z</dcterms:modified>
</cp:coreProperties>
</file>