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192" d="100"/>
          <a:sy n="192" d="100"/>
        </p:scale>
        <p:origin x="784" y="3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44554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 &amp; Present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B. Colombo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1-22-18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116701"/>
            <a:ext cx="1294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Unusual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Colton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178763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police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Barefoot Bandit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Early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woods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nation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Parent abuse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School problems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Living in woods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Needed food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child living on his own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3650" y="3952973"/>
            <a:ext cx="13578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</a:t>
            </a:r>
            <a:r>
              <a:rPr lang="en-US" sz="1000" dirty="0" smtClean="0">
                <a:latin typeface="Lucida Handwriting" panose="03010101010101010101" pitchFamily="66" charset="0"/>
              </a:rPr>
              <a:t>aptured 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Don’t commit suicide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37991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Living in woods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6170" y="4452675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Next 3 years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Current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4495800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After capture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 &amp; 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Stealing from homes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16 </a:t>
            </a:r>
            <a:r>
              <a:rPr lang="en-US" sz="1000" dirty="0" err="1" smtClean="0">
                <a:latin typeface="Lucida Handwriting" panose="03010101010101010101" pitchFamily="66" charset="0"/>
              </a:rPr>
              <a:t>yrs</a:t>
            </a:r>
            <a:r>
              <a:rPr lang="en-US" sz="1000" dirty="0" smtClean="0">
                <a:latin typeface="Lucida Handwriting" panose="03010101010101010101" pitchFamily="66" charset="0"/>
              </a:rPr>
              <a:t> </a:t>
            </a:r>
            <a:r>
              <a:rPr lang="en-US" sz="1000" dirty="0" smtClean="0">
                <a:latin typeface="Lucida Handwriting" panose="03010101010101010101" pitchFamily="66" charset="0"/>
              </a:rPr>
              <a:t>old- escaped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1042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Arrested at 12 yrs.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Stealing from stores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6619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Stealing cars, boats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34251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Stealing planes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12354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Crashed in Bahamas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Folk hero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66190" y="6360742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High-speed chase in boats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00296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Sent back to U.S.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0296" y="579886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Sentences – 7 yrs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Assigned a </a:t>
            </a:r>
            <a:r>
              <a:rPr lang="en-US" sz="1000" dirty="0" smtClean="0">
                <a:latin typeface="Lucida Handwriting" panose="03010101010101010101" pitchFamily="66" charset="0"/>
              </a:rPr>
              <a:t>mentor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24920" y="54234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029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Earned G.E.D.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24920" y="57605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24920" y="609762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Paid his victims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Movie contract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0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Working for attorney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Mother has cancer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Raising </a:t>
            </a:r>
            <a:r>
              <a:rPr lang="en-US" sz="1000" dirty="0" smtClean="0">
                <a:latin typeface="Lucida Handwriting" panose="03010101010101010101" pitchFamily="66" charset="0"/>
              </a:rPr>
              <a:t>$$ </a:t>
            </a:r>
            <a:r>
              <a:rPr lang="en-US" sz="1000" smtClean="0">
                <a:latin typeface="Lucida Handwriting" panose="03010101010101010101" pitchFamily="66" charset="0"/>
              </a:rPr>
              <a:t>for mom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People can do anything!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08060" y="3792379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Colton </a:t>
            </a:r>
            <a:r>
              <a:rPr lang="en-US" sz="1000" dirty="0" smtClean="0">
                <a:latin typeface="Lucida Handwriting" panose="03010101010101010101" pitchFamily="66" charset="0"/>
              </a:rPr>
              <a:t>has </a:t>
            </a:r>
            <a:r>
              <a:rPr lang="en-US" sz="1000" dirty="0" smtClean="0">
                <a:latin typeface="Lucida Handwriting" panose="03010101010101010101" pitchFamily="66" charset="0"/>
              </a:rPr>
              <a:t>changed.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Bahamas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5232" y="639640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Arrested more times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164</Words>
  <Application>Microsoft Macintosh PowerPoint</Application>
  <PresentationFormat>On-screen Show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28</cp:revision>
  <dcterms:created xsi:type="dcterms:W3CDTF">2017-12-19T20:34:01Z</dcterms:created>
  <dcterms:modified xsi:type="dcterms:W3CDTF">2018-02-14T21:19:57Z</dcterms:modified>
</cp:coreProperties>
</file>