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88013" autoAdjust="0"/>
  </p:normalViewPr>
  <p:slideViewPr>
    <p:cSldViewPr>
      <p:cViewPr>
        <p:scale>
          <a:sx n="165" d="100"/>
          <a:sy n="165" d="100"/>
        </p:scale>
        <p:origin x="-80" y="4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78" d="100"/>
        <a:sy n="37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2/14/18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740" y="51169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Past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457" y="23802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G. Sigalito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1-22-18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3725" y="1125379"/>
            <a:ext cx="12942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U.S. Civil  War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Jennie </a:t>
            </a:r>
            <a:r>
              <a:rPr lang="en-US" sz="1000" dirty="0" err="1" smtClean="0">
                <a:latin typeface="Lucida Handwriting" panose="03010101010101010101" pitchFamily="66" charset="0"/>
              </a:rPr>
              <a:t>Hodgers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01771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Her doctor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Private Albert Cashier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Early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Army life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5643" y="168285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Hospital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Born in Ireland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00" y="2754609"/>
            <a:ext cx="1928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Moved to NYC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98910" y="306123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Illiterate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088" y="3357321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Dressed &amp; worked--boy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32381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58050" y="2811066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58050" y="3129505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Keeping gender a secret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3650" y="3952973"/>
            <a:ext cx="1413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Car accident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Keep the secret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2000" y="4470482"/>
            <a:ext cx="13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Enlisted in Army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06170" y="4452675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war &amp; after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7972" y="4447136"/>
            <a:ext cx="1661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Final years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43725" y="4396575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Pension Bureau problems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6800" y="4800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6185" y="4857162"/>
            <a:ext cx="1362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 &amp; 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53001" y="4857946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 &amp;Time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06892" y="4825425"/>
            <a:ext cx="80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Linking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Cut her hair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01015"/>
            <a:ext cx="1642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Became Private Albert Cashier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017817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Wanted to fight for her beliefs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Marked an “x”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0343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966190" y="5104968"/>
            <a:ext cx="1682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40+ battles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6190" y="5701176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Run over by car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966190" y="6012354"/>
            <a:ext cx="1659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Dr. discovers identity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38719" y="5104968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38719" y="544206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66190" y="5442934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No serious injuries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38719" y="577916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38719" y="611625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5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66190" y="6360742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719" y="6453352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73836" y="5037440"/>
            <a:ext cx="1682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Gave money to men who fought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67221" y="5772402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Became a vet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296" y="6142124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71454" y="5110205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71454" y="5447301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973836" y="5448171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Accused of fraud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71454" y="5784397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71454" y="6121493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99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Hospital for insane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Buried in uniform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27515"/>
            <a:ext cx="191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Still a hero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2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1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00330" y="5453408"/>
            <a:ext cx="1650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Judged insane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Handwriting" panose="03010101010101010101" pitchFamily="66" charset="0"/>
              </a:rPr>
              <a:t>3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4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101274"/>
            <a:ext cx="1545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Follow your heart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74985" y="3726229"/>
            <a:ext cx="165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Became an inspiration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6569865" y="195474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13555" y="6416254"/>
            <a:ext cx="194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55232" y="6396409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524000" y="22860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The senator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971800" y="6397365"/>
            <a:ext cx="16593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Handwriting" panose="03010101010101010101" pitchFamily="66" charset="0"/>
              </a:rPr>
              <a:t>Leg broken</a:t>
            </a:r>
            <a:endParaRPr lang="en-US" sz="10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17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155</Words>
  <Application>Microsoft Macintosh PowerPoint</Application>
  <PresentationFormat>On-screen Show (4:3)</PresentationFormat>
  <Paragraphs>67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35</cp:revision>
  <dcterms:created xsi:type="dcterms:W3CDTF">2017-12-19T20:34:01Z</dcterms:created>
  <dcterms:modified xsi:type="dcterms:W3CDTF">2018-02-14T21:29:59Z</dcterms:modified>
</cp:coreProperties>
</file>