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25" y="-338138"/>
            <a:ext cx="9391650" cy="753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39704" y="1458011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Mr. Delarosa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39704" y="1781443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Coach Russo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39704" y="2096900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Josue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49039" y="5181600"/>
            <a:ext cx="1601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Boys excited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49925" y="516793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49925" y="556994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49925" y="589833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49925" y="627028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349925" y="66294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6509" y="137412"/>
            <a:ext cx="8412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63925" y="139789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3rd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99162" y="140742"/>
            <a:ext cx="7363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Past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81132" y="-222735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x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67600" y="170991"/>
            <a:ext cx="1537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x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40325" y="881503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An Accident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69075" y="854364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 Good Practice Ruined </a:t>
            </a:r>
            <a:r>
              <a:rPr lang="mr-IN" sz="1000" dirty="0" smtClean="0">
                <a:latin typeface="Lucida Calligraphy" panose="03010101010101010101" pitchFamily="66" charset="0"/>
              </a:rPr>
              <a:t>–</a:t>
            </a:r>
            <a:r>
              <a:rPr lang="en-US" sz="1000" dirty="0" smtClean="0">
                <a:latin typeface="Lucida Calligraphy" panose="03010101010101010101" pitchFamily="66" charset="0"/>
              </a:rPr>
              <a:t> Almost!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35725" y="1536016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Baseball practice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35725" y="1945512"/>
            <a:ext cx="1374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Linking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904" y="3497372"/>
            <a:ext cx="1982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Accidental damage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13452" y="3886200"/>
            <a:ext cx="16347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Hit ball over fence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05600" y="1100585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Spring day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05600" y="174511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Well groomed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57600" y="5567178"/>
            <a:ext cx="21991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Window broken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30925" y="5898335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Josue wanted to run away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30925" y="6270282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Donnell said “No”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30925" y="6629400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Both boys </a:t>
            </a:r>
            <a:r>
              <a:rPr lang="en-US" sz="1000" dirty="0" smtClean="0">
                <a:latin typeface="Lucida Calligraphy" panose="03010101010101010101" pitchFamily="66" charset="0"/>
              </a:rPr>
              <a:t>went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42681" y="2314843"/>
            <a:ext cx="20771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Josue pitches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42681" y="2635870"/>
            <a:ext cx="19865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Coach watches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05600" y="142285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Baseball field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42681" y="2947668"/>
            <a:ext cx="19865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Donnell hits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42681" y="3276072"/>
            <a:ext cx="19865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Coach praising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860079" y="3915489"/>
            <a:ext cx="1442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To confess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5237" y="4455812"/>
            <a:ext cx="17408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After practice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747114" y="4455812"/>
            <a:ext cx="17408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Home run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49104" y="4455812"/>
            <a:ext cx="17408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Talked </a:t>
            </a:r>
            <a:r>
              <a:rPr lang="en-US" sz="1000" dirty="0" smtClean="0">
                <a:latin typeface="Lucida Calligraphy" panose="03010101010101010101" pitchFamily="66" charset="0"/>
              </a:rPr>
              <a:t>to neighbor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53343" y="4843248"/>
            <a:ext cx="1451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 </a:t>
            </a:r>
            <a:r>
              <a:rPr lang="en-US" sz="1000" dirty="0" smtClean="0">
                <a:latin typeface="Lucida Calligraphy" panose="03010101010101010101" pitchFamily="66" charset="0"/>
              </a:rPr>
              <a:t>          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747114" y="4859136"/>
            <a:ext cx="1451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    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162800" y="4856918"/>
            <a:ext cx="1451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        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18011" y="5197227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881435" y="5571798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4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918011" y="5927624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918011" y="6299571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3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918011" y="6658689"/>
            <a:ext cx="270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5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15200" y="5197227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Mr. D upset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299011" y="5599230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Mr. D surprised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299011" y="5927624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Donnnell apologized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299012" y="6299571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99011" y="6658689"/>
            <a:ext cx="18327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All shook hands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6154" y="5167937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2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6154" y="556994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1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6154" y="5898334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4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6154" y="627028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5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6154" y="662939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3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53343" y="516793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Stay on the field!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37154" y="556994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Practice by selves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37154" y="5898334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Hit to R       field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37154" y="6270281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Hit to L field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37154" y="6629399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Boys agree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39705" y="1223695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Donnell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335705" y="2898012"/>
            <a:ext cx="1669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Nice apologies pay off.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378698" y="3627376"/>
            <a:ext cx="1669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Neighbor not angry in the end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49783" y="231337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2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578525" y="265179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1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607267" y="299021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3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571746" y="336323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4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239705" y="2412732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303008" y="6267687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Donnnell explained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140</Words>
  <Application>Microsoft Macintosh PowerPoint</Application>
  <PresentationFormat>On-screen Show (4:3)</PresentationFormat>
  <Paragraphs>66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16</cp:revision>
  <dcterms:created xsi:type="dcterms:W3CDTF">2018-01-09T21:12:54Z</dcterms:created>
  <dcterms:modified xsi:type="dcterms:W3CDTF">2018-02-19T15:26:41Z</dcterms:modified>
</cp:coreProperties>
</file>