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11" d="100"/>
          <a:sy n="111" d="100"/>
        </p:scale>
        <p:origin x="-1308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47" y="0"/>
            <a:ext cx="8594504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3439" y="533400"/>
            <a:ext cx="76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69780" y="529976"/>
            <a:ext cx="76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15503" y="133721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78052" y="451119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1478" y="1353588"/>
            <a:ext cx="12033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62371" y="1702696"/>
            <a:ext cx="34071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43707" y="2696979"/>
            <a:ext cx="1809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72775" y="551380"/>
            <a:ext cx="2291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51280" y="2696979"/>
            <a:ext cx="17739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96381" y="3971438"/>
            <a:ext cx="1749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81931" y="3962400"/>
            <a:ext cx="13090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765864" y="3942683"/>
            <a:ext cx="20239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96381" y="4495800"/>
            <a:ext cx="1392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81248" y="4495800"/>
            <a:ext cx="1392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765864" y="4495800"/>
            <a:ext cx="131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96381" y="4800749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765864" y="4800749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81248" y="4782918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6381" y="5177735"/>
            <a:ext cx="1682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6381" y="5936859"/>
            <a:ext cx="1642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2281" y="6136887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7712" y="5177735"/>
            <a:ext cx="139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77712" y="556371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96381" y="5540028"/>
            <a:ext cx="165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3439" y="577916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77712" y="596368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6381" y="6418397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77712" y="641839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765864" y="5099491"/>
            <a:ext cx="1682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774518" y="5936859"/>
            <a:ext cx="1642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437022" y="510017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437022" y="553421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789001" y="5534217"/>
            <a:ext cx="165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416023" y="5948318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795529" y="6418397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37022" y="641839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481248" y="5073017"/>
            <a:ext cx="1682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481248" y="5980857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152406" y="5194756"/>
            <a:ext cx="139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152406" y="5554338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481248" y="5555208"/>
            <a:ext cx="165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152406" y="5976583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481248" y="6421401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152406" y="6421401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610741" y="3944066"/>
            <a:ext cx="1542659" cy="221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77712" y="4782069"/>
            <a:ext cx="22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388575" y="4777937"/>
            <a:ext cx="22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152406" y="4800749"/>
            <a:ext cx="22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pic>
        <p:nvPicPr>
          <p:cNvPr id="5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51652" y="2191102"/>
            <a:ext cx="3617290" cy="23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8354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50</Words>
  <Application>Microsoft Office PowerPoint</Application>
  <PresentationFormat>On-screen Show (4:3)</PresentationFormat>
  <Paragraphs>50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9</cp:revision>
  <dcterms:created xsi:type="dcterms:W3CDTF">2017-12-19T20:34:01Z</dcterms:created>
  <dcterms:modified xsi:type="dcterms:W3CDTF">2018-03-09T01:05:15Z</dcterms:modified>
</cp:coreProperties>
</file>