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358" y="44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880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187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690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922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08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003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4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566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720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671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829F1-DE6D-4113-A897-BC70EF5F7307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28C9-C119-4DCA-BA52-FBC3E1B63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360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6829F1-DE6D-4113-A897-BC70EF5F7307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0428C9-C119-4DCA-BA52-FBC3E1B63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983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SA Sheet Righ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23" y="304800"/>
            <a:ext cx="5364858" cy="649628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303387" y="634651"/>
            <a:ext cx="2123430" cy="217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4875" y="1001418"/>
            <a:ext cx="43126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5590" y="1874144"/>
            <a:ext cx="324165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6337" y="2601618"/>
            <a:ext cx="251569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52998" y="3211218"/>
            <a:ext cx="251569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66868" y="3820818"/>
            <a:ext cx="251569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66868" y="5040018"/>
            <a:ext cx="251569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88524" y="5452540"/>
            <a:ext cx="44348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77541" y="6487818"/>
            <a:ext cx="44348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0240" y="4354218"/>
            <a:ext cx="36291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6337" y="6281899"/>
            <a:ext cx="44348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495558" y="2176466"/>
            <a:ext cx="2767320" cy="17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4027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11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John</cp:lastModifiedBy>
  <cp:revision>11</cp:revision>
  <cp:lastPrinted>2017-12-18T19:10:50Z</cp:lastPrinted>
  <dcterms:created xsi:type="dcterms:W3CDTF">2017-12-02T13:47:00Z</dcterms:created>
  <dcterms:modified xsi:type="dcterms:W3CDTF">2018-03-06T21:48:40Z</dcterms:modified>
</cp:coreProperties>
</file>