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>
        <p:scale>
          <a:sx n="139" d="100"/>
          <a:sy n="139" d="100"/>
        </p:scale>
        <p:origin x="-1592" y="6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/>
          <p:cNvSpPr/>
          <p:nvPr/>
        </p:nvSpPr>
        <p:spPr>
          <a:xfrm>
            <a:off x="4655092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292600" y="21590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6413" y="2438400"/>
            <a:ext cx="1749587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57250" y="359379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INTRODUCTION</a:t>
            </a:r>
            <a:endParaRPr lang="en-US" sz="1200" b="1" dirty="0">
              <a:cs typeface="Cambria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295400" y="48006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295400" y="51054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71492" y="3593791"/>
            <a:ext cx="1067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CONCLUSION</a:t>
            </a:r>
            <a:endParaRPr lang="en-US" sz="1200" b="1" dirty="0">
              <a:cs typeface="Cambria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257299" y="6019800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6019800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Ending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59271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77050" y="335320"/>
            <a:ext cx="1257300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05400" y="1149283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U.S. CIA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8072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The plan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97257" y="2804662"/>
            <a:ext cx="1797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Pulling sub up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74451" y="3126145"/>
            <a:ext cx="18168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Saving something?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111240" y="2753698"/>
            <a:ext cx="1508760" cy="294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Lost Submarine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13836" y="4525473"/>
            <a:ext cx="2945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First trip 3 mi. under sea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51342" y="4800600"/>
            <a:ext cx="3202058" cy="294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First to bring something up that far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295400" y="6122313"/>
            <a:ext cx="289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Given the right people and money, anything can be done.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05400" y="6096000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New frontier under the sea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598838"/>
            <a:ext cx="4528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286000" y="592716"/>
            <a:ext cx="742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Past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5400" y="1604596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Howard Hughes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05400" y="1826135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18650" y="1171575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The Pacific Ocean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295400" y="541020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7404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321848" y="4552881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Russians lost </a:t>
            </a:r>
            <a:r>
              <a:rPr lang="en-US" sz="1100" smtClean="0">
                <a:latin typeface="Lucida Handwriting" panose="03010101010101010101" pitchFamily="66" charset="0"/>
              </a:rPr>
              <a:t>sub </a:t>
            </a:r>
            <a:r>
              <a:rPr lang="en-US" sz="1100" smtClean="0">
                <a:latin typeface="Lucida Handwriting" panose="03010101010101010101" pitchFamily="66" charset="0"/>
              </a:rPr>
              <a:t>: K</a:t>
            </a:r>
            <a:r>
              <a:rPr lang="en-US" sz="1100" dirty="0" smtClean="0">
                <a:latin typeface="Lucida Handwriting" panose="03010101010101010101" pitchFamily="66" charset="0"/>
              </a:rPr>
              <a:t>-129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5186973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CIA found sub, 3 miles down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21849" y="5544161"/>
            <a:ext cx="2959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Project Azorian to retrieve sub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4300" y="455288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9430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21849" y="4883640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98 people &amp; 3 nukes gone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518697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994300" y="554416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37200" y="455961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66198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660392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4965192" y="47367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965192" y="50669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965192" y="538449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4952492" y="571469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013836" y="5156909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First mining that deep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25432" y="5168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092094" y="3581400"/>
            <a:ext cx="1717906" cy="39339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514600" y="3971536"/>
            <a:ext cx="1295400" cy="29241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2473095" y="3931425"/>
            <a:ext cx="85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cs typeface="Cambria"/>
              </a:rPr>
              <a:t>Sequence</a:t>
            </a:r>
            <a:endParaRPr lang="en-US" sz="900" b="1" dirty="0">
              <a:cs typeface="Cambria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71600" y="4267200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48250" y="421880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562600" y="3581400"/>
            <a:ext cx="1717906" cy="685800"/>
            <a:chOff x="2092094" y="3581400"/>
            <a:chExt cx="1717906" cy="685800"/>
          </a:xfrm>
        </p:grpSpPr>
        <p:sp>
          <p:nvSpPr>
            <p:cNvPr id="117" name="Rectangle 116"/>
            <p:cNvSpPr/>
            <p:nvPr/>
          </p:nvSpPr>
          <p:spPr>
            <a:xfrm>
              <a:off x="2092094" y="3581400"/>
              <a:ext cx="1717906" cy="39339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/</a:t>
              </a:r>
              <a:endParaRPr lang="en-US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514600" y="3974790"/>
              <a:ext cx="1295400" cy="29241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473095" y="3931425"/>
              <a:ext cx="850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cs typeface="Cambria"/>
                </a:rPr>
                <a:t>Sequence</a:t>
              </a:r>
              <a:endParaRPr lang="en-US" sz="900" b="1" dirty="0">
                <a:cs typeface="Cambria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291888" y="2418378"/>
            <a:ext cx="1751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Famous hist. event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4" name="TextBox 153"/>
          <p:cNvSpPr txBox="1"/>
          <p:nvPr/>
        </p:nvSpPr>
        <p:spPr>
          <a:xfrm>
            <a:off x="4228667" y="115376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Protagonist:</a:t>
            </a:r>
            <a:endParaRPr lang="en-US" sz="1000" b="1" dirty="0">
              <a:cs typeface="Cambria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230399" y="13867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Antagonist:</a:t>
            </a:r>
            <a:endParaRPr lang="en-US" sz="1000" b="1" dirty="0">
              <a:cs typeface="Cambria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4256" y="1605581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Others:</a:t>
            </a:r>
            <a:endParaRPr lang="en-US" sz="1000" b="1" dirty="0">
              <a:cs typeface="Cambri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35212" y="253612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1050657" y="283030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063849" y="31288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133600" y="3657600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Background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971800" y="400793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562600" y="3584512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Successful mission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443848" y="402344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648200" y="55295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105400" y="1356862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Russians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153</Words>
  <Application>Microsoft Macintosh PowerPoint</Application>
  <PresentationFormat>On-screen Show (4:3)</PresentationFormat>
  <Paragraphs>60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51</cp:revision>
  <cp:lastPrinted>2017-08-23T17:57:11Z</cp:lastPrinted>
  <dcterms:created xsi:type="dcterms:W3CDTF">2017-05-25T14:36:56Z</dcterms:created>
  <dcterms:modified xsi:type="dcterms:W3CDTF">2018-02-15T17:39:01Z</dcterms:modified>
</cp:coreProperties>
</file>