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00" d="100"/>
          <a:sy n="100" d="100"/>
        </p:scale>
        <p:origin x="-44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343400" y="2390001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3400" y="2438400"/>
            <a:ext cx="609600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914400" y="36576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INTRODUCTORY 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398885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30582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46101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308100" y="41910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308100" y="45212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1308100" y="48387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49677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1689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6576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CONCLUDING DETAILS:</a:t>
            </a:r>
            <a:endParaRPr lang="en-US" sz="1200" b="1" dirty="0">
              <a:cs typeface="Cambria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4655092" y="398885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30582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46101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1910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45212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48387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49677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1689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1257299" y="5715000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4380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5715000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4380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Resolution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603478"/>
            <a:ext cx="685800" cy="22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34200" y="364152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28093" y="1158419"/>
            <a:ext cx="38284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02639" y="2848494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83589" y="3171825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42336" y="2757843"/>
            <a:ext cx="3558663" cy="2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13836" y="3972699"/>
            <a:ext cx="29458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13836" y="4307426"/>
            <a:ext cx="2910963" cy="2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13836" y="4624401"/>
            <a:ext cx="291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13836" y="4966776"/>
            <a:ext cx="29769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21848" y="3972699"/>
            <a:ext cx="2980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4623256"/>
            <a:ext cx="29499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1849" y="4966156"/>
            <a:ext cx="295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95400" y="5797778"/>
            <a:ext cx="1733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81600" y="5797778"/>
            <a:ext cx="1733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609600"/>
            <a:ext cx="4528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286000" y="603478"/>
            <a:ext cx="742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342892" y="1377494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00707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343908" y="1604596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356668" y="1826135"/>
            <a:ext cx="3872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18650" y="1396027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8650" y="1620479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18650" y="1844931"/>
            <a:ext cx="2510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94300" y="43375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21849" y="4311878"/>
            <a:ext cx="2980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464655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994300" y="500425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61980" y="40371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661980" y="43488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61980" y="46298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61980" y="498602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69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38</cp:revision>
  <cp:lastPrinted>2017-08-23T17:57:11Z</cp:lastPrinted>
  <dcterms:created xsi:type="dcterms:W3CDTF">2017-05-25T14:36:56Z</dcterms:created>
  <dcterms:modified xsi:type="dcterms:W3CDTF">2018-01-11T16:13:31Z</dcterms:modified>
</cp:coreProperties>
</file>