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633" autoAdjust="0"/>
  </p:normalViewPr>
  <p:slideViewPr>
    <p:cSldViewPr>
      <p:cViewPr>
        <p:scale>
          <a:sx n="139" d="100"/>
          <a:sy n="139" d="100"/>
        </p:scale>
        <p:origin x="-159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/>
          <p:cNvSpPr/>
          <p:nvPr/>
        </p:nvSpPr>
        <p:spPr>
          <a:xfrm>
            <a:off x="4655092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292600" y="21590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6413" y="2438400"/>
            <a:ext cx="1749587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57250" y="359379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INTRODUCTION</a:t>
            </a:r>
            <a:endParaRPr lang="en-US" sz="1200" b="1" dirty="0">
              <a:cs typeface="Cambria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295400" y="4609347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295400" y="4914147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71492" y="3593791"/>
            <a:ext cx="1067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CONCLUSION</a:t>
            </a:r>
            <a:endParaRPr lang="en-US" sz="1200" b="1" dirty="0">
              <a:cs typeface="Cambria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257299" y="6092888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779345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6092888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Ending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59271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77050" y="335320"/>
            <a:ext cx="1257300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8072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Film career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78983" y="2804662"/>
            <a:ext cx="1797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Marriage to Mandl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25133" y="3167390"/>
            <a:ext cx="2198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Life after her escape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604551" y="2710190"/>
            <a:ext cx="24298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More Than a Pretty Face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51342" y="4525473"/>
            <a:ext cx="2945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Married 6 times, 3 children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51342" y="4828008"/>
            <a:ext cx="32020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Wonderful films – 18 in 9 years.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47800" y="6248400"/>
            <a:ext cx="23930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There’s more to a person than how she looks.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05400" y="6288478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She lived a long &amp; productive life.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598838"/>
            <a:ext cx="4528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286000" y="592716"/>
            <a:ext cx="742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Past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041960" y="1586324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Louis B. Mayer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13124" y="1171575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Film sets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43434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6741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497749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295400" y="5218947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53072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521739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321848" y="4361628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Hedwig Eva Maria Kiesler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4968312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Jewish background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4300" y="436162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94300" y="469238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21849" y="4692387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Born Austria, 1914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499572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25432" y="454133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625432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4" name="Oval 143"/>
          <p:cNvSpPr/>
          <p:nvPr/>
        </p:nvSpPr>
        <p:spPr>
          <a:xfrm>
            <a:off x="4660392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4965192" y="47367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965192" y="50669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965192" y="538449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4952492" y="571469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951342" y="5156909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Awards for inventions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25432" y="5168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092094" y="3581400"/>
            <a:ext cx="1717906" cy="39339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514600" y="3971536"/>
            <a:ext cx="1295400" cy="29241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2473095" y="3931425"/>
            <a:ext cx="85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cs typeface="Cambria"/>
              </a:rPr>
              <a:t>Sequence</a:t>
            </a:r>
            <a:endParaRPr lang="en-US" sz="900" b="1" dirty="0">
              <a:cs typeface="Cambria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71600" y="4114800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48250" y="421880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562600" y="3581400"/>
            <a:ext cx="1717906" cy="685800"/>
            <a:chOff x="2092094" y="3581400"/>
            <a:chExt cx="1717906" cy="685800"/>
          </a:xfrm>
        </p:grpSpPr>
        <p:sp>
          <p:nvSpPr>
            <p:cNvPr id="117" name="Rectangle 116"/>
            <p:cNvSpPr/>
            <p:nvPr/>
          </p:nvSpPr>
          <p:spPr>
            <a:xfrm>
              <a:off x="2092094" y="3581400"/>
              <a:ext cx="1717906" cy="39339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/</a:t>
              </a:r>
              <a:endParaRPr lang="en-US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514600" y="3974790"/>
              <a:ext cx="1295400" cy="29241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473095" y="3931425"/>
              <a:ext cx="850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cs typeface="Cambria"/>
                </a:rPr>
                <a:t>Sequence</a:t>
              </a:r>
              <a:endParaRPr lang="en-US" sz="900" b="1" dirty="0">
                <a:cs typeface="Cambria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291888" y="2418378"/>
            <a:ext cx="1751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Surprise Person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4" name="TextBox 153"/>
          <p:cNvSpPr txBox="1"/>
          <p:nvPr/>
        </p:nvSpPr>
        <p:spPr>
          <a:xfrm>
            <a:off x="4228667" y="115376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Protagonist:</a:t>
            </a:r>
            <a:endParaRPr lang="en-US" sz="1000" b="1" dirty="0">
              <a:cs typeface="Cambria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230399" y="13867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Antagonist:</a:t>
            </a:r>
            <a:endParaRPr lang="en-US" sz="1000" b="1" dirty="0">
              <a:cs typeface="Cambria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4256" y="1605581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Others:</a:t>
            </a:r>
            <a:endParaRPr lang="en-US" sz="1000" b="1" dirty="0">
              <a:cs typeface="Cambri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35212" y="253612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1050657" y="283030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063849" y="31288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133598" y="3636216"/>
            <a:ext cx="16764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Early Life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935252" y="400793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544326" y="3569774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Sum of Her Life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443848" y="402344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625432" y="548993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990600" y="13716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Home life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990600" y="16002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990600" y="18288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4951342" y="5489934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Awards for artistic career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041960" y="1143000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Hedy Lamarr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90600" y="531092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295400" y="5234729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Theater training ; script girl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5041960" y="1795790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Hitler, Mussolini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987496" y="55900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 flipV="1">
            <a:off x="1292296" y="57912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987496" y="559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92296" y="5560110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029200" y="1356862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Her husband, Fredrich Mandl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162</Words>
  <Application>Microsoft Macintosh PowerPoint</Application>
  <PresentationFormat>On-screen Show (4:3)</PresentationFormat>
  <Paragraphs>64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65</cp:revision>
  <cp:lastPrinted>2017-08-23T17:57:11Z</cp:lastPrinted>
  <dcterms:created xsi:type="dcterms:W3CDTF">2017-05-25T14:36:56Z</dcterms:created>
  <dcterms:modified xsi:type="dcterms:W3CDTF">2018-02-15T21:14:24Z</dcterms:modified>
</cp:coreProperties>
</file>