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810" autoAdjust="0"/>
  </p:normalViewPr>
  <p:slideViewPr>
    <p:cSldViewPr>
      <p:cViewPr>
        <p:scale>
          <a:sx n="147" d="100"/>
          <a:sy n="147" d="100"/>
        </p:scale>
        <p:origin x="-1360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Refused weapons training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Told that r</a:t>
            </a:r>
            <a:r>
              <a:rPr lang="en-US" sz="1100" smtClean="0">
                <a:latin typeface="Lucida Handwriting" panose="03010101010101010101" pitchFamily="66" charset="0"/>
              </a:rPr>
              <a:t>ecruiters </a:t>
            </a:r>
            <a:r>
              <a:rPr lang="en-US" sz="1100" dirty="0" smtClean="0">
                <a:latin typeface="Lucida Handwriting" panose="03010101010101010101" pitchFamily="66" charset="0"/>
              </a:rPr>
              <a:t>lied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867400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Desmond silent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116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All punished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256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95006" y="616780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Desmond beat up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221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 Soldier Without Weapons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Boot Camp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75100" y="386184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Charged with crime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691634" y="4476262"/>
            <a:ext cx="1459921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T</a:t>
            </a:r>
            <a:r>
              <a:rPr lang="en-US" sz="1100" dirty="0" smtClean="0">
                <a:latin typeface="Lucida Handwriting" panose="03010101010101010101" pitchFamily="66" charset="0"/>
              </a:rPr>
              <a:t>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768767" y="44812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386184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6184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Plead guilty? or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Pled not guilty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59511" y="593309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Judge heard his story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Plead not guilty?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36084" y="564162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524000"/>
            <a:ext cx="1782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Ordered to use weapons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19987" y="2405390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disobey orders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1050290" y="386184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Desmond resists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565224" y="508546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565225" y="564830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594731" y="5910600"/>
            <a:ext cx="1939669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228490" y="506261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228490" y="537868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565226" y="536314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228490" y="562928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228490" y="592620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765636" y="6232670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Judge released him &amp; sent to medic school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11720" y="62381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553164" y="6203985"/>
            <a:ext cx="2133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6228490" y="6241310"/>
            <a:ext cx="235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116</Words>
  <Application>Microsoft Macintosh PowerPoint</Application>
  <PresentationFormat>On-screen Show (4:3)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69</cp:revision>
  <cp:lastPrinted>2017-08-23T17:57:11Z</cp:lastPrinted>
  <dcterms:created xsi:type="dcterms:W3CDTF">2017-05-25T14:36:56Z</dcterms:created>
  <dcterms:modified xsi:type="dcterms:W3CDTF">2018-02-15T16:55:09Z</dcterms:modified>
</cp:coreProperties>
</file>