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11" d="100"/>
          <a:sy n="111" d="100"/>
        </p:scale>
        <p:origin x="-1308" y="-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329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446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677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7774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809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246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193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584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496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31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729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59BD25-CB1B-4C2E-A9D4-27A6C02BA2F8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2FE101-0516-4327-9373-191C8B2CE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17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448800" cy="745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3505200" y="5244354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505200" y="5670776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505200" y="6097198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505200" y="6523620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505200" y="6950043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01784" y="571190"/>
            <a:ext cx="8412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219200" y="573567"/>
            <a:ext cx="457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854437" y="574520"/>
            <a:ext cx="7363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940631" y="205217"/>
            <a:ext cx="152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927099" y="598943"/>
            <a:ext cx="15375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895600" y="1487288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895600" y="1982440"/>
            <a:ext cx="37719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648200" y="1460150"/>
            <a:ext cx="2133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22391" y="2770360"/>
            <a:ext cx="19183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927012" y="2866310"/>
            <a:ext cx="19183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22391" y="3958330"/>
            <a:ext cx="198218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22391" y="4771310"/>
            <a:ext cx="11826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042447" y="2743200"/>
            <a:ext cx="2057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985047" y="2898940"/>
            <a:ext cx="17967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021941" y="3941921"/>
            <a:ext cx="18934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954141" y="4771310"/>
            <a:ext cx="11512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886200" y="5231662"/>
            <a:ext cx="2057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886200" y="5646357"/>
            <a:ext cx="2057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886200" y="6061052"/>
            <a:ext cx="2057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886200" y="6475747"/>
            <a:ext cx="21258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886200" y="6890441"/>
            <a:ext cx="20618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954140" y="3941921"/>
            <a:ext cx="18370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03782" y="5250658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03782" y="5677080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03782" y="6103502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303782" y="6529924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03782" y="6956347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84782" y="5237966"/>
            <a:ext cx="2057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84782" y="5652661"/>
            <a:ext cx="2057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84782" y="6067356"/>
            <a:ext cx="2057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84782" y="6482051"/>
            <a:ext cx="21258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684782" y="6896745"/>
            <a:ext cx="20618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pic>
        <p:nvPicPr>
          <p:cNvPr id="4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196796" y="2529878"/>
            <a:ext cx="2767320" cy="17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445984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</TotalTime>
  <Words>37</Words>
  <Application>Microsoft Office PowerPoint</Application>
  <PresentationFormat>On-screen Show (4:3)</PresentationFormat>
  <Paragraphs>37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Brewer</dc:creator>
  <cp:lastModifiedBy>John</cp:lastModifiedBy>
  <cp:revision>6</cp:revision>
  <dcterms:created xsi:type="dcterms:W3CDTF">2018-01-09T21:12:54Z</dcterms:created>
  <dcterms:modified xsi:type="dcterms:W3CDTF">2018-03-07T21:10:05Z</dcterms:modified>
</cp:coreProperties>
</file>