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65" d="100"/>
          <a:sy n="165" d="100"/>
        </p:scale>
        <p:origin x="-80" y="2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29200"/>
            <a:ext cx="2346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Av. of 20+ pts, 5 rebounds, 5 assists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Rookie of the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0910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Bronze medal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U.S. Olympic Team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5654" y="5105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55654" y="54433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55654" y="572852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54361" y="60095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48400" y="63158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42087" y="628802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42088" y="354778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B. Colombo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50471" y="1339435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King James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083201" y="2337156"/>
            <a:ext cx="1709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How to win a </a:t>
            </a:r>
            <a:r>
              <a:rPr lang="en-US" sz="1100" smtClean="0">
                <a:latin typeface="Lucida Handwriting" panose="03010101010101010101" pitchFamily="66" charset="0"/>
              </a:rPr>
              <a:t>national championship?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360247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 a Cavalier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Rookie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Later years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862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5764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126414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669404" y="51891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NBA All Star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693631" y="568199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Triple double</a:t>
            </a:r>
            <a:r>
              <a:rPr lang="en-US" sz="1100" smtClean="0">
                <a:latin typeface="Lucida Handwriting" panose="03010101010101010101" pitchFamily="66" charset="0"/>
              </a:rPr>
              <a:t>; 30 </a:t>
            </a:r>
            <a:r>
              <a:rPr lang="en-US" sz="1100" dirty="0" smtClean="0">
                <a:latin typeface="Lucida Handwriting" panose="03010101010101010101" pitchFamily="66" charset="0"/>
              </a:rPr>
              <a:t>pts average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32307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P</a:t>
            </a:r>
            <a:r>
              <a:rPr lang="en-US" sz="1100" dirty="0" smtClean="0">
                <a:latin typeface="Lucida Handwriting" panose="03010101010101010101" pitchFamily="66" charset="0"/>
              </a:rPr>
              <a:t>layoffs but no national championship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11799" y="543538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669404" y="546681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50 pts in a game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121</Words>
  <Application>Microsoft Macintosh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49</cp:revision>
  <cp:lastPrinted>2017-08-23T17:57:11Z</cp:lastPrinted>
  <dcterms:created xsi:type="dcterms:W3CDTF">2017-05-25T14:36:56Z</dcterms:created>
  <dcterms:modified xsi:type="dcterms:W3CDTF">2018-03-05T22:09:51Z</dcterms:modified>
</cp:coreProperties>
</file>