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69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99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0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24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2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48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9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9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0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77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46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83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803D-37B3-4E4D-A15C-8F3121C62981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8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9" y="0"/>
            <a:ext cx="868786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5334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81200" y="55138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Past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54157" y="238027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Jean Schumaker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6372" y="55138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March 17, 2018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43725" y="1132096"/>
            <a:ext cx="9315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Sailing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9572" y="1519176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Sasha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69572" y="1787630"/>
            <a:ext cx="15215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Althea - Director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69572" y="2056084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Sheri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69572" y="233680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Bonita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3470" y="2658674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7200" y="1143000"/>
            <a:ext cx="2209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Breaking the Rules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14800" y="184064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Sailing Lesson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64086" y="1411454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Lake – blue water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92989" y="1702696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Beautiful day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92989" y="1993938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Wind brisk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92989" y="228518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White caps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82103" y="2576422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43400" y="2209383"/>
            <a:ext cx="7239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0" y="2517777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Checking the weather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00500" y="2770004"/>
            <a:ext cx="19286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Calling friends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00500" y="3104305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Remembering promises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10088" y="3317631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47270" y="558841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57600" y="2468700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71280" y="2817681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71280" y="3169195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82851" y="3464272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2480" y="3582061"/>
            <a:ext cx="1749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Leave the boat?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53650" y="3952973"/>
            <a:ext cx="13578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Boat sinks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22113" y="3962400"/>
            <a:ext cx="13928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Break Rule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32280" y="4445074"/>
            <a:ext cx="13928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Capsized!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846856" y="4495800"/>
            <a:ext cx="15727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Holding onto boat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97972" y="4447136"/>
            <a:ext cx="1661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Facing Althea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976648" y="4495800"/>
            <a:ext cx="16054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Swimming to shore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87222" y="4857946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26185" y="4868354"/>
            <a:ext cx="1493415" cy="223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Linking &amp; Time 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91811" y="4857946"/>
            <a:ext cx="6755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420122" y="4845270"/>
            <a:ext cx="7332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32281" y="5104968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Capsized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32281" y="5793625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Spray wet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2281" y="6136887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Girls learning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3439" y="5104968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03439" y="544206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5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32281" y="5442934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Remembering rule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3439" y="577916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3439" y="611625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32281" y="6453352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Weather changes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03439" y="6453352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904054" y="5104968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Standing on it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04054" y="5727636"/>
            <a:ext cx="17718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No longer touching it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904054" y="6052044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Deciding to swim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638719" y="5104968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638719" y="544206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904054" y="5442934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Boat sinking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38719" y="577916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638719" y="611625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5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904054" y="6453352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Holding with hands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638719" y="6453352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934166" y="5110205"/>
            <a:ext cx="16823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Lucida Handwriting" panose="03010101010101010101" pitchFamily="66" charset="0"/>
              </a:rPr>
              <a:t>Swimming for beach</a:t>
            </a:r>
            <a:endParaRPr lang="en-US" sz="900" dirty="0">
              <a:latin typeface="Lucida Handwriting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934166" y="5798862"/>
            <a:ext cx="20000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Lucida Handwriting" panose="03010101010101010101" pitchFamily="66" charset="0"/>
              </a:rPr>
              <a:t>Swimming &amp; swimming</a:t>
            </a:r>
            <a:endParaRPr lang="en-US" sz="900" dirty="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934166" y="6142124"/>
            <a:ext cx="16593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Lucida Handwriting" panose="03010101010101010101" pitchFamily="66" charset="0"/>
              </a:rPr>
              <a:t>Watching others</a:t>
            </a:r>
            <a:endParaRPr lang="en-US" sz="900" dirty="0">
              <a:latin typeface="Lucida Handwriting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638796" y="5110205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638796" y="5447301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934166" y="5448171"/>
            <a:ext cx="16503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Lucida Handwriting" panose="03010101010101010101" pitchFamily="66" charset="0"/>
              </a:rPr>
              <a:t>Worrying</a:t>
            </a:r>
            <a:endParaRPr lang="en-US" sz="900" dirty="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38796" y="5784397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638796" y="6121493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000296" y="6458589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671454" y="6458589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000330" y="5115442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Resting on shore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000330" y="5804099"/>
            <a:ext cx="17626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Entering dining hall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000330" y="6147361"/>
            <a:ext cx="17626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Explaining to Althea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71488" y="5115442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671488" y="5452538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7000330" y="5453408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Running to change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71488" y="578963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71488" y="612673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5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000330" y="6463826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Planning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671488" y="646382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065313" y="3054969"/>
            <a:ext cx="1697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Some rules have to be broken.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063992" y="3740452"/>
            <a:ext cx="1654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Althea says they did the right thing.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pic>
        <p:nvPicPr>
          <p:cNvPr id="8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067041" y="2338321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0617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146</Words>
  <Application>Microsoft Macintosh PowerPoint</Application>
  <PresentationFormat>On-screen Show (4:3)</PresentationFormat>
  <Paragraphs>74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20</cp:revision>
  <dcterms:created xsi:type="dcterms:W3CDTF">2017-12-19T20:34:01Z</dcterms:created>
  <dcterms:modified xsi:type="dcterms:W3CDTF">2018-02-15T15:54:54Z</dcterms:modified>
</cp:coreProperties>
</file>