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67" autoAdjust="0"/>
    <p:restoredTop sz="99633" autoAdjust="0"/>
  </p:normalViewPr>
  <p:slideViewPr>
    <p:cSldViewPr>
      <p:cViewPr>
        <p:scale>
          <a:sx n="139" d="100"/>
          <a:sy n="139" d="100"/>
        </p:scale>
        <p:origin x="-80" y="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3/5/18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Oval 141"/>
          <p:cNvSpPr/>
          <p:nvPr/>
        </p:nvSpPr>
        <p:spPr>
          <a:xfrm>
            <a:off x="4655092" y="453465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1)</a:t>
            </a:r>
            <a:endParaRPr lang="en-US" sz="1600" b="1" dirty="0">
              <a:cs typeface="Cambri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550" y="558800"/>
            <a:ext cx="7620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2266950" y="558800"/>
            <a:ext cx="7620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Rectangle 97"/>
          <p:cNvSpPr/>
          <p:nvPr/>
        </p:nvSpPr>
        <p:spPr>
          <a:xfrm>
            <a:off x="1733550" y="558800"/>
            <a:ext cx="533400" cy="304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965200" y="304800"/>
            <a:ext cx="1917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Sequence    P.O.V.    Tense</a:t>
            </a:r>
            <a:endParaRPr lang="en-US" sz="12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575511" y="9144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SETTING:</a:t>
            </a:r>
            <a:endParaRPr lang="en-US" sz="1200" b="1" dirty="0">
              <a:cs typeface="Cambria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715000" y="933195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990600" y="1390395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990600" y="1612900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990600" y="1835405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990600" y="2057910"/>
            <a:ext cx="2438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4302533" y="1371600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4302533" y="1594105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4302533" y="1816610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4302533" y="2039115"/>
            <a:ext cx="392706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990600" y="2489200"/>
            <a:ext cx="2362200" cy="1016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977900" y="2195737"/>
            <a:ext cx="811378" cy="22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SECTIONS</a:t>
            </a:r>
            <a:endParaRPr lang="en-US" sz="1200" b="1" dirty="0">
              <a:cs typeface="Cambria"/>
            </a:endParaRPr>
          </a:p>
        </p:txBody>
      </p:sp>
      <p:sp>
        <p:nvSpPr>
          <p:cNvPr id="8" name="Oval 7"/>
          <p:cNvSpPr/>
          <p:nvPr/>
        </p:nvSpPr>
        <p:spPr>
          <a:xfrm>
            <a:off x="1061500" y="25674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22" name="Oval 121"/>
          <p:cNvSpPr/>
          <p:nvPr/>
        </p:nvSpPr>
        <p:spPr>
          <a:xfrm>
            <a:off x="1066800" y="285167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1066800" y="3162300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24" name="Straight Connector 123"/>
          <p:cNvCxnSpPr/>
          <p:nvPr/>
        </p:nvCxnSpPr>
        <p:spPr>
          <a:xfrm>
            <a:off x="1371600" y="2769649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1371600" y="306705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1371600" y="33909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4343400" y="2438400"/>
            <a:ext cx="38862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5818022" y="21336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TITLE</a:t>
            </a:r>
            <a:endParaRPr lang="en-US" sz="1200" b="1" dirty="0">
              <a:cs typeface="Cambria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292600" y="2159000"/>
            <a:ext cx="811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TOPIC:</a:t>
            </a:r>
            <a:endParaRPr lang="en-US" sz="1200" b="1" dirty="0">
              <a:cs typeface="Cambria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4346413" y="2438400"/>
            <a:ext cx="1749587" cy="2286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857250" y="3593791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INTRODUCTION</a:t>
            </a:r>
            <a:endParaRPr lang="en-US" sz="1200" b="1" dirty="0">
              <a:cs typeface="Cambria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1295400" y="480060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1295400" y="510540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4571492" y="3593791"/>
            <a:ext cx="1067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CONCLUSION</a:t>
            </a:r>
            <a:endParaRPr lang="en-US" sz="1200" b="1" dirty="0">
              <a:cs typeface="Cambria"/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4660392" y="486541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1257299" y="6019800"/>
            <a:ext cx="3052631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1255201" y="5742801"/>
            <a:ext cx="98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Message</a:t>
            </a:r>
            <a:endParaRPr lang="en-US" sz="1200" b="1" dirty="0">
              <a:cs typeface="Cambria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4965193" y="6019800"/>
            <a:ext cx="3191382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53" name="TextBox 152"/>
          <p:cNvSpPr txBox="1"/>
          <p:nvPr/>
        </p:nvSpPr>
        <p:spPr>
          <a:xfrm>
            <a:off x="4965193" y="5742801"/>
            <a:ext cx="981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Ending</a:t>
            </a:r>
            <a:endParaRPr lang="en-US" sz="1200" b="1" dirty="0">
              <a:cs typeface="Cambri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90600" y="592716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Time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934200" y="638175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1-24-18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77050" y="335320"/>
            <a:ext cx="1257300" cy="26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J. Schumaker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93114" y="2552699"/>
            <a:ext cx="18072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Black widow history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397257" y="2804662"/>
            <a:ext cx="17977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Plan a new study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347040" y="3020592"/>
            <a:ext cx="18168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Study conducted carefully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943600" y="2710190"/>
            <a:ext cx="2208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One Bite Is Enough!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013836" y="4525473"/>
            <a:ext cx="29458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Would first bite make immune?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951342" y="4800600"/>
            <a:ext cx="32020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 Perhaps pain would not occur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295400" y="6122313"/>
            <a:ext cx="2895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Self-experiment not a good idea.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105400" y="6215390"/>
            <a:ext cx="2971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Allan Blair recovered .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752600" y="598838"/>
            <a:ext cx="4528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286000" y="592716"/>
            <a:ext cx="742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Past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05400" y="1604596"/>
            <a:ext cx="3111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Assistants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918650" y="1171575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>
                <a:latin typeface="Lucida Handwriting" panose="03010101010101010101" pitchFamily="66" charset="0"/>
              </a:rPr>
              <a:t> Laboratory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998000" y="453465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1003300" y="486541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1003300" y="516874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8" name="Straight Connector 137"/>
          <p:cNvCxnSpPr/>
          <p:nvPr/>
        </p:nvCxnSpPr>
        <p:spPr>
          <a:xfrm>
            <a:off x="1295400" y="5410200"/>
            <a:ext cx="303580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990600" y="552593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1295400" y="5740400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321848" y="4552881"/>
            <a:ext cx="2980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Science experiments poor – 1930s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321849" y="5186973"/>
            <a:ext cx="2949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Exposing people </a:t>
            </a:r>
            <a:r>
              <a:rPr lang="en-US" sz="1100" smtClean="0">
                <a:latin typeface="Lucida Handwriting" panose="03010101010101010101" pitchFamily="66" charset="0"/>
              </a:rPr>
              <a:t>to disease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94300" y="455288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994300" y="48836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1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321849" y="4883640"/>
            <a:ext cx="2980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U. Of Alabama Medical School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94300" y="5186973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637200" y="455961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661980" y="488364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2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44" name="Oval 143"/>
          <p:cNvSpPr/>
          <p:nvPr/>
        </p:nvSpPr>
        <p:spPr>
          <a:xfrm>
            <a:off x="4660392" y="5168745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5" name="Straight Connector 144"/>
          <p:cNvCxnSpPr/>
          <p:nvPr/>
        </p:nvCxnSpPr>
        <p:spPr>
          <a:xfrm>
            <a:off x="4965192" y="473679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4965192" y="5066990"/>
            <a:ext cx="30353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4965192" y="5384490"/>
            <a:ext cx="303580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Oval 147"/>
          <p:cNvSpPr/>
          <p:nvPr/>
        </p:nvSpPr>
        <p:spPr>
          <a:xfrm>
            <a:off x="4647692" y="552593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9" name="Straight Connector 148"/>
          <p:cNvCxnSpPr/>
          <p:nvPr/>
        </p:nvCxnSpPr>
        <p:spPr>
          <a:xfrm flipV="1">
            <a:off x="4952492" y="5714690"/>
            <a:ext cx="3035808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013836" y="5156909"/>
            <a:ext cx="29109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Declined second bite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625432" y="5168701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92" name="Rectangle 91"/>
          <p:cNvSpPr/>
          <p:nvPr/>
        </p:nvSpPr>
        <p:spPr>
          <a:xfrm>
            <a:off x="2092094" y="3581400"/>
            <a:ext cx="1717906" cy="39339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96" name="Rectangle 95"/>
          <p:cNvSpPr/>
          <p:nvPr/>
        </p:nvSpPr>
        <p:spPr>
          <a:xfrm>
            <a:off x="2514600" y="3971536"/>
            <a:ext cx="1295400" cy="29241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2473095" y="3931425"/>
            <a:ext cx="850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cs typeface="Cambria"/>
              </a:rPr>
              <a:t>Sequence</a:t>
            </a:r>
            <a:endParaRPr lang="en-US" sz="900" b="1" dirty="0">
              <a:cs typeface="Cambria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371600" y="4267200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048250" y="4218801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5562600" y="3581400"/>
            <a:ext cx="1717906" cy="685800"/>
            <a:chOff x="2092094" y="3581400"/>
            <a:chExt cx="1717906" cy="685800"/>
          </a:xfrm>
        </p:grpSpPr>
        <p:sp>
          <p:nvSpPr>
            <p:cNvPr id="117" name="Rectangle 116"/>
            <p:cNvSpPr/>
            <p:nvPr/>
          </p:nvSpPr>
          <p:spPr>
            <a:xfrm>
              <a:off x="2092094" y="3581400"/>
              <a:ext cx="1717906" cy="39339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/</a:t>
              </a:r>
              <a:endParaRPr lang="en-US" dirty="0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2514600" y="3974790"/>
              <a:ext cx="1295400" cy="29241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2473095" y="3931425"/>
              <a:ext cx="8503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>
                  <a:cs typeface="Cambria"/>
                </a:rPr>
                <a:t>Sequence</a:t>
              </a:r>
              <a:endParaRPr lang="en-US" sz="900" b="1" dirty="0">
                <a:cs typeface="Cambria"/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4291888" y="2418378"/>
            <a:ext cx="1751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Science challenge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pic>
        <p:nvPicPr>
          <p:cNvPr id="131" name="Picture 1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641590" y="2507945"/>
            <a:ext cx="3886201" cy="241912"/>
          </a:xfrm>
          <a:prstGeom prst="rect">
            <a:avLst/>
          </a:prstGeom>
        </p:spPr>
      </p:pic>
      <p:sp>
        <p:nvSpPr>
          <p:cNvPr id="154" name="TextBox 153"/>
          <p:cNvSpPr txBox="1"/>
          <p:nvPr/>
        </p:nvSpPr>
        <p:spPr>
          <a:xfrm>
            <a:off x="4228667" y="1153762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Protagonist:</a:t>
            </a:r>
            <a:endParaRPr lang="en-US" sz="1000" b="1" dirty="0">
              <a:cs typeface="Cambria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4230399" y="1386719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Antagonist:</a:t>
            </a:r>
            <a:endParaRPr lang="en-US" sz="1000" b="1" dirty="0">
              <a:cs typeface="Cambria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4214256" y="1605581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Others:</a:t>
            </a:r>
            <a:endParaRPr lang="en-US" sz="1000" b="1" dirty="0">
              <a:cs typeface="Cambria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1035212" y="253612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1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1050657" y="2830304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2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1063849" y="3128857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3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2133600" y="3636216"/>
            <a:ext cx="1676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Background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2971800" y="4007938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5544326" y="3566240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Original plan for second study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6443848" y="4023440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Linking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4648200" y="552959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Lucida Handwriting" panose="03010101010101010101" pitchFamily="66" charset="0"/>
              </a:rPr>
              <a:t>4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5105400" y="1356862"/>
            <a:ext cx="312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Black widow spider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990600" y="1371600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Hospital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990600" y="1600200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990600" y="1828800"/>
            <a:ext cx="2510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5029200" y="5435118"/>
            <a:ext cx="29109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Didn’t want to risk again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5105400" y="1143000"/>
            <a:ext cx="312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Allan Walker Blair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990600" y="5529590"/>
            <a:ext cx="19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4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1295400" y="5529590"/>
            <a:ext cx="29499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Lucida Handwriting" panose="03010101010101010101" pitchFamily="66" charset="0"/>
              </a:rPr>
              <a:t>A.B. wants to do controlled studies</a:t>
            </a:r>
            <a:endParaRPr lang="en-US" sz="11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</TotalTime>
  <Words>155</Words>
  <Application>Microsoft Macintosh PowerPoint</Application>
  <PresentationFormat>On-screen Show (4:3)</PresentationFormat>
  <Paragraphs>63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60</cp:revision>
  <cp:lastPrinted>2017-08-23T17:57:11Z</cp:lastPrinted>
  <dcterms:created xsi:type="dcterms:W3CDTF">2017-05-25T14:36:56Z</dcterms:created>
  <dcterms:modified xsi:type="dcterms:W3CDTF">2018-03-05T22:11:35Z</dcterms:modified>
</cp:coreProperties>
</file>