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100" d="100"/>
          <a:sy n="100" d="100"/>
        </p:scale>
        <p:origin x="-1560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1)</a:t>
            </a:r>
            <a:endParaRPr lang="en-US" sz="1600" b="1" dirty="0">
              <a:cs typeface="Cambri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5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2669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1733550" y="558800"/>
            <a:ext cx="5334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965200" y="304800"/>
            <a:ext cx="1917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Sequence    P.O.V.    Tense</a:t>
            </a:r>
            <a:endParaRPr lang="en-US" sz="12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575511" y="9144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SETTING:</a:t>
            </a:r>
            <a:endParaRPr lang="en-US" sz="1200" b="1" dirty="0">
              <a:cs typeface="Cambria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15000" y="93319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990600" y="139039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990600" y="161290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990600" y="183540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990600" y="205791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302533" y="137160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302533" y="159410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4302533" y="181661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302533" y="203911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990600" y="2489200"/>
            <a:ext cx="2362200" cy="1016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977900" y="2195737"/>
            <a:ext cx="8113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SECTIONS</a:t>
            </a:r>
            <a:endParaRPr lang="en-US" sz="1200" b="1" dirty="0">
              <a:cs typeface="Cambria"/>
            </a:endParaRPr>
          </a:p>
        </p:txBody>
      </p:sp>
      <p:sp>
        <p:nvSpPr>
          <p:cNvPr id="8" name="Oval 7"/>
          <p:cNvSpPr/>
          <p:nvPr/>
        </p:nvSpPr>
        <p:spPr>
          <a:xfrm>
            <a:off x="1061500" y="25674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1066800" y="285167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1066800" y="31623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1371600" y="2769649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1371600" y="306705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1371600" y="33909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43400" y="2438400"/>
            <a:ext cx="38862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/>
          <p:cNvSpPr txBox="1"/>
          <p:nvPr/>
        </p:nvSpPr>
        <p:spPr>
          <a:xfrm>
            <a:off x="5818022" y="21336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TITLE</a:t>
            </a:r>
            <a:endParaRPr lang="en-US" sz="1200" b="1" dirty="0">
              <a:cs typeface="Cambria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343400" y="2390001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TOPIC:</a:t>
            </a:r>
            <a:endParaRPr lang="en-US" sz="1200" b="1" dirty="0">
              <a:cs typeface="Cambria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4343400" y="2438400"/>
            <a:ext cx="609600" cy="2286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>
            <a:off x="914400" y="3657600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INTRODUCTORY 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998000" y="398885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1003300" y="430582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1003300" y="46101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1308100" y="41910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1308100" y="45212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1308100" y="483870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990600" y="49677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295400" y="516890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4571492" y="3657600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CONCLUDING DETAILS:</a:t>
            </a:r>
            <a:endParaRPr lang="en-US" sz="1200" b="1" dirty="0">
              <a:cs typeface="Cambria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4655092" y="398885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4660392" y="430582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4660392" y="46101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4965192" y="41910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965192" y="45212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965192" y="483870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Oval 147"/>
          <p:cNvSpPr/>
          <p:nvPr/>
        </p:nvSpPr>
        <p:spPr>
          <a:xfrm>
            <a:off x="4647692" y="49677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9" name="Straight Connector 148"/>
          <p:cNvCxnSpPr/>
          <p:nvPr/>
        </p:nvCxnSpPr>
        <p:spPr>
          <a:xfrm flipV="1">
            <a:off x="4952492" y="516890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1257299" y="5715000"/>
            <a:ext cx="3052631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TextBox 150"/>
          <p:cNvSpPr txBox="1"/>
          <p:nvPr/>
        </p:nvSpPr>
        <p:spPr>
          <a:xfrm>
            <a:off x="1255201" y="54380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Message</a:t>
            </a:r>
            <a:endParaRPr lang="en-US" sz="1200" b="1" dirty="0">
              <a:cs typeface="Cambria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965193" y="5715000"/>
            <a:ext cx="3191382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/>
          <p:cNvSpPr txBox="1"/>
          <p:nvPr/>
        </p:nvSpPr>
        <p:spPr>
          <a:xfrm>
            <a:off x="4965193" y="54380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Resolution</a:t>
            </a:r>
            <a:endParaRPr lang="en-US" sz="1200" b="1" dirty="0">
              <a:cs typeface="Cambri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90600" y="603478"/>
            <a:ext cx="685800" cy="221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34200" y="638175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934200" y="364152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28093" y="1158419"/>
            <a:ext cx="38284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93114" y="2552699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02639" y="2848494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83589" y="3171825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42336" y="2757843"/>
            <a:ext cx="3558663" cy="219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013836" y="3972699"/>
            <a:ext cx="29458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13836" y="4307426"/>
            <a:ext cx="2910963" cy="2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13836" y="4624401"/>
            <a:ext cx="2910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13836" y="4966776"/>
            <a:ext cx="29769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321848" y="3972699"/>
            <a:ext cx="29806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21849" y="4623256"/>
            <a:ext cx="29499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21849" y="4966156"/>
            <a:ext cx="29596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295400" y="5797778"/>
            <a:ext cx="17335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81600" y="5797778"/>
            <a:ext cx="17335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52600" y="609600"/>
            <a:ext cx="4528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286000" y="603478"/>
            <a:ext cx="742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342892" y="1377494"/>
            <a:ext cx="38729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94300" y="4007078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343908" y="1604596"/>
            <a:ext cx="38729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356668" y="1826135"/>
            <a:ext cx="38729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18650" y="1171575"/>
            <a:ext cx="2510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918650" y="1396027"/>
            <a:ext cx="2510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18650" y="1620479"/>
            <a:ext cx="2510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18650" y="1844931"/>
            <a:ext cx="2510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994300" y="433750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321849" y="4311878"/>
            <a:ext cx="29806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94300" y="464655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994300" y="500425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61980" y="403719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661980" y="43488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61980" y="462983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661980" y="498602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pic>
        <p:nvPicPr>
          <p:cNvPr id="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91004" y="1879841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TextBox 92"/>
          <p:cNvSpPr txBox="1"/>
          <p:nvPr/>
        </p:nvSpPr>
        <p:spPr>
          <a:xfrm>
            <a:off x="1090075" y="3180528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061500" y="2888132"/>
            <a:ext cx="194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X`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090075" y="260100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73</Words>
  <Application>Microsoft Office PowerPoint</Application>
  <PresentationFormat>On-screen Show (4:3)</PresentationFormat>
  <Paragraphs>52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39</cp:revision>
  <cp:lastPrinted>2017-08-23T17:57:11Z</cp:lastPrinted>
  <dcterms:created xsi:type="dcterms:W3CDTF">2017-05-25T14:36:56Z</dcterms:created>
  <dcterms:modified xsi:type="dcterms:W3CDTF">2018-03-05T19:23:05Z</dcterms:modified>
</cp:coreProperties>
</file>