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844" autoAdjust="0"/>
  </p:normalViewPr>
  <p:slideViewPr>
    <p:cSldViewPr>
      <p:cViewPr>
        <p:scale>
          <a:sx n="161" d="100"/>
          <a:sy n="161" d="100"/>
        </p:scale>
        <p:origin x="-1152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78" d="100"/>
        <a:sy n="37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993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20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24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27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48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93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59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04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77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460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834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84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69" y="0"/>
            <a:ext cx="868786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5334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54740" y="531535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Past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86457" y="238027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B. Colombo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6372" y="55138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1-22-18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95600" y="1066800"/>
            <a:ext cx="1283530" cy="277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Lucida Handwriting" panose="03010101010101010101" pitchFamily="66" charset="0"/>
              </a:rPr>
              <a:t>Putting others first</a:t>
            </a:r>
            <a:endParaRPr lang="en-US" sz="900" dirty="0">
              <a:latin typeface="Lucida Handwriting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0" y="1519176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Chantal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67200" y="1143000"/>
            <a:ext cx="2209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Surviving the Big One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14800" y="184064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History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25845" y="1411454"/>
            <a:ext cx="2133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Hardin, Oklahoma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2103" y="228518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82103" y="2576422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00500" y="2209382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00500" y="2517777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Bad storm years ago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62400" y="2801779"/>
            <a:ext cx="22479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Working on 4-H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62400" y="3106579"/>
            <a:ext cx="20970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Tornado warning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62400" y="3411379"/>
            <a:ext cx="2162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Feeding rabbits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03601" y="450585"/>
            <a:ext cx="693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r>
              <a:rPr lang="en-US" sz="1000" baseline="30000" dirty="0" smtClean="0">
                <a:latin typeface="Lucida Handwriting" panose="03010101010101010101" pitchFamily="66" charset="0"/>
              </a:rPr>
              <a:t>rd</a:t>
            </a:r>
            <a:r>
              <a:rPr lang="en-US" sz="1000" dirty="0" smtClean="0">
                <a:latin typeface="Lucida Handwriting" panose="03010101010101010101" pitchFamily="66" charset="0"/>
              </a:rPr>
              <a:t> Person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57600" y="2468700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628293" y="3475893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645879" y="2799862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57600" y="3124200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64880" y="3639979"/>
            <a:ext cx="1749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Tornado coming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015547" y="3952973"/>
            <a:ext cx="11736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Sirens go off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22113" y="3962400"/>
            <a:ext cx="1926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Find shelter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85800" y="4419600"/>
            <a:ext cx="18539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Handwriting" panose="03010101010101010101" pitchFamily="66" charset="0"/>
              </a:rPr>
              <a:t>Lost </a:t>
            </a:r>
            <a:r>
              <a:rPr lang="en-US" sz="1000" dirty="0" smtClean="0">
                <a:latin typeface="Lucida Handwriting" panose="03010101010101010101" pitchFamily="66" charset="0"/>
              </a:rPr>
              <a:t>track of warning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72156" y="4453026"/>
            <a:ext cx="202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Go to shelter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91357" y="4453026"/>
            <a:ext cx="1661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Inside cellar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26112" y="4453026"/>
            <a:ext cx="17878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Get inside cellar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66800" y="48006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26185" y="4857162"/>
            <a:ext cx="13622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91811" y="4857946"/>
            <a:ext cx="6755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406892" y="4825425"/>
            <a:ext cx="8094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14315" y="5092905"/>
            <a:ext cx="18505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Darkening sky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14315" y="5747320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Sky black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14315" y="6154579"/>
            <a:ext cx="1825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Calling Marco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90209" y="5085123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90209" y="5422219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14315" y="5442934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Air still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90209" y="5759315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90209" y="6096411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966190" y="5163979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No basements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66190" y="5834003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Old cellar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966190" y="6154579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No car at Aunt’s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643720" y="5773579"/>
            <a:ext cx="2518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643720" y="510540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966190" y="5468779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Aunt &amp; cousins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624650" y="541020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643720" y="611625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966190" y="6459379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Use truck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638719" y="6453352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918193" y="5110205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Rain &amp; hail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918193" y="5826115"/>
            <a:ext cx="13302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Opening door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918193" y="6131440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Everyone inside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648200" y="5791200"/>
            <a:ext cx="2318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648200" y="609600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918193" y="5448171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Tornado coming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644994" y="510540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648200" y="548640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6977345" y="5163979"/>
            <a:ext cx="19912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Train roar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977345" y="5810714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Doors lifting up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977345" y="6449651"/>
            <a:ext cx="1915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Cheering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671488" y="5115442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663250" y="579120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977345" y="5468779"/>
            <a:ext cx="18154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Quiet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705600" y="609600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705600" y="647700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5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6977345" y="6129075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Holding doors shut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705600" y="548640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065313" y="3054969"/>
            <a:ext cx="1545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Take time to think of others.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086600" y="3792379"/>
            <a:ext cx="16549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They all survived.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pic>
        <p:nvPicPr>
          <p:cNvPr id="85" name="Picture 8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87" name="TextBox 86"/>
          <p:cNvSpPr txBox="1"/>
          <p:nvPr/>
        </p:nvSpPr>
        <p:spPr>
          <a:xfrm>
            <a:off x="513555" y="641625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72264" y="6430517"/>
            <a:ext cx="1825305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Marco gives warning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520820" y="203094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Relatives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621740" y="6432919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5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4918193" y="6475155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Door closed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643720" y="6459379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5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524000" y="1750956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Tornado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525845" y="2248841"/>
            <a:ext cx="1066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Summer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525845" y="1656862"/>
            <a:ext cx="2133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Tornado Alley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525845" y="1924538"/>
            <a:ext cx="2133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Cloudless sky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466969" y="641248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5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617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1795</TotalTime>
  <Words>148</Words>
  <Application>Microsoft Macintosh PowerPoint</Application>
  <PresentationFormat>On-screen Show (4:3)</PresentationFormat>
  <Paragraphs>77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42</cp:revision>
  <dcterms:created xsi:type="dcterms:W3CDTF">2017-12-19T20:34:01Z</dcterms:created>
  <dcterms:modified xsi:type="dcterms:W3CDTF">2018-02-15T15:36:20Z</dcterms:modified>
</cp:coreProperties>
</file>