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 varScale="1">
        <p:scale>
          <a:sx n="77" d="100"/>
          <a:sy n="77" d="100"/>
        </p:scale>
        <p:origin x="-11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(PAGE 2)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RISING-ACTION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7086600" y="2286000"/>
            <a:ext cx="18288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/>
          <p:cNvSpPr txBox="1"/>
          <p:nvPr/>
        </p:nvSpPr>
        <p:spPr>
          <a:xfrm>
            <a:off x="7380066" y="1978171"/>
            <a:ext cx="1306734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Conflict/Problem</a:t>
            </a:r>
            <a:endParaRPr lang="en-US" sz="1200" b="1" dirty="0">
              <a:cs typeface="Cambria"/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3989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1055" y="51784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1055" y="551637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055" y="580153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89762" y="608250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83801" y="638884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1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1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129901" y="2371189"/>
            <a:ext cx="17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7649" y="385467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613644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64112" y="4661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37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4070122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79010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63095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57981" y="515899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57981" y="54969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57981" y="578212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56688" y="60630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3694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94</Words>
  <Application>Microsoft Macintosh PowerPoint</Application>
  <PresentationFormat>On-screen Show (4:3)</PresentationFormat>
  <Paragraphs>70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42</cp:revision>
  <cp:lastPrinted>2017-12-19T19:58:36Z</cp:lastPrinted>
  <dcterms:created xsi:type="dcterms:W3CDTF">2017-05-25T14:36:56Z</dcterms:created>
  <dcterms:modified xsi:type="dcterms:W3CDTF">2018-01-11T16:13:57Z</dcterms:modified>
</cp:coreProperties>
</file>