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1" d="100"/>
          <a:sy n="111" d="100"/>
        </p:scale>
        <p:origin x="-582" y="7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25" y="-338138"/>
            <a:ext cx="9391650" cy="753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95064" y="1458010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548" y="5138867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291404" y="5181598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190356" y="1822243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95064" y="2068464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292553" y="2402869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241553" y="5943600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221613" y="6248400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54372" y="6606700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303511" y="5580219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548" y="552671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5548" y="584439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5548" y="622457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6883" y="660474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57200" y="5526711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09600" y="5333997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57200" y="5925332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89321" y="6611779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89321" y="6265557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24157" y="5181598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365191" y="5096136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365191" y="548398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365191" y="580166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365191" y="618184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396526" y="6562014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766843" y="5483980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3766843" y="5882601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798964" y="6569048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798964" y="6222826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733800" y="5138867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53004" y="5133784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853004" y="552162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853004" y="5839316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853004" y="621948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884339" y="659966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254656" y="5521628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254656" y="5920249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286777" y="6606696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286777" y="6260474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221613" y="5176515"/>
            <a:ext cx="18896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292552" y="1211789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27119" y="152400"/>
            <a:ext cx="8634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534677" y="-213173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754170" y="152399"/>
            <a:ext cx="8634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122673" y="152397"/>
            <a:ext cx="4317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553193" y="152396"/>
            <a:ext cx="14272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803943" y="777949"/>
            <a:ext cx="1310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191000" y="797032"/>
            <a:ext cx="23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077056" y="1576022"/>
            <a:ext cx="20189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052131" y="1945353"/>
            <a:ext cx="14342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752098" y="1087453"/>
            <a:ext cx="2209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770614" y="1426090"/>
            <a:ext cx="2209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789130" y="1713451"/>
            <a:ext cx="2209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807646" y="2017904"/>
            <a:ext cx="2209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781800" y="2322357"/>
            <a:ext cx="2209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303511" y="2971800"/>
            <a:ext cx="16769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502410" y="3744353"/>
            <a:ext cx="14595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291404" y="4419600"/>
            <a:ext cx="14595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303511" y="4800600"/>
            <a:ext cx="14595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011615" y="2264125"/>
            <a:ext cx="16769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988826" y="2643503"/>
            <a:ext cx="16769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966037" y="2963059"/>
            <a:ext cx="16769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967815" y="3279148"/>
            <a:ext cx="16769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548927" y="2279758"/>
            <a:ext cx="250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583001" y="2640110"/>
            <a:ext cx="250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617075" y="3000462"/>
            <a:ext cx="250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608781" y="3360814"/>
            <a:ext cx="2500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304456" y="3530339"/>
            <a:ext cx="17017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441681" y="4445588"/>
            <a:ext cx="17017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441681" y="4800599"/>
            <a:ext cx="14670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3002633" y="3867463"/>
            <a:ext cx="16769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822830" y="4459197"/>
            <a:ext cx="16769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766843" y="4849915"/>
            <a:ext cx="1407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830238" y="3913659"/>
            <a:ext cx="1407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384796" y="2518895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38</Words>
  <Application>Microsoft Office PowerPoint</Application>
  <PresentationFormat>On-screen Show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16</cp:revision>
  <dcterms:created xsi:type="dcterms:W3CDTF">2018-01-09T21:12:54Z</dcterms:created>
  <dcterms:modified xsi:type="dcterms:W3CDTF">2018-03-07T21:13:38Z</dcterms:modified>
</cp:coreProperties>
</file>