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567" autoAdjust="0"/>
    <p:restoredTop sz="86483" autoAdjust="0"/>
  </p:normalViewPr>
  <p:slideViewPr>
    <p:cSldViewPr>
      <p:cViewPr>
        <p:scale>
          <a:sx n="165" d="100"/>
          <a:sy n="165" d="100"/>
        </p:scale>
        <p:origin x="-72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2)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RISING-ACTION 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136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4143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69537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38794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65146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94727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60006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22509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1" name="Rectangle 170"/>
          <p:cNvSpPr/>
          <p:nvPr/>
        </p:nvSpPr>
        <p:spPr>
          <a:xfrm>
            <a:off x="7086600" y="2286000"/>
            <a:ext cx="18288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2" name="TextBox 171"/>
          <p:cNvSpPr txBox="1"/>
          <p:nvPr/>
        </p:nvSpPr>
        <p:spPr>
          <a:xfrm>
            <a:off x="7380066" y="1978171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Problem/Conflict</a:t>
            </a:r>
            <a:endParaRPr lang="en-US" sz="1200" b="1" dirty="0">
              <a:cs typeface="Cambria"/>
            </a:endParaRPr>
          </a:p>
        </p:txBody>
      </p:sp>
      <p:sp>
        <p:nvSpPr>
          <p:cNvPr id="173" name="Oval 172"/>
          <p:cNvSpPr/>
          <p:nvPr/>
        </p:nvSpPr>
        <p:spPr>
          <a:xfrm>
            <a:off x="386153" y="63287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536266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54158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0820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3340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61570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3340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56684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29400" y="5799680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58674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9400" y="6047914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13448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29285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904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9" name="Rectangle 198"/>
          <p:cNvSpPr/>
          <p:nvPr/>
        </p:nvSpPr>
        <p:spPr>
          <a:xfrm>
            <a:off x="5334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0" name="Rectangle 199"/>
          <p:cNvSpPr/>
          <p:nvPr/>
        </p:nvSpPr>
        <p:spPr>
          <a:xfrm>
            <a:off x="17526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4280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3" name="Rectangle 202"/>
          <p:cNvSpPr/>
          <p:nvPr/>
        </p:nvSpPr>
        <p:spPr>
          <a:xfrm>
            <a:off x="34290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4" name="Rectangle 203"/>
          <p:cNvSpPr/>
          <p:nvPr/>
        </p:nvSpPr>
        <p:spPr>
          <a:xfrm>
            <a:off x="46482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4450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8100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" name="Rectangle 206"/>
          <p:cNvSpPr/>
          <p:nvPr/>
        </p:nvSpPr>
        <p:spPr>
          <a:xfrm>
            <a:off x="6307667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" name="Rectangle 207"/>
          <p:cNvSpPr/>
          <p:nvPr/>
        </p:nvSpPr>
        <p:spPr>
          <a:xfrm>
            <a:off x="7543800" y="4495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436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2971800" y="2971800"/>
            <a:ext cx="60960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257800" y="2971800"/>
            <a:ext cx="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3528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2578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08548" y="5098473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School thru 8</a:t>
            </a:r>
            <a:r>
              <a:rPr lang="en-US" sz="1100" baseline="30000" dirty="0" smtClean="0">
                <a:latin typeface="Lucida Handwriting" panose="03010101010101010101" pitchFamily="66" charset="0"/>
              </a:rPr>
              <a:t>th</a:t>
            </a:r>
            <a:r>
              <a:rPr lang="en-US" sz="1100" dirty="0" smtClean="0">
                <a:latin typeface="Lucida Handwriting" panose="03010101010101010101" pitchFamily="66" charset="0"/>
              </a:rPr>
              <a:t> grade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08549" y="6009108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Worked in lumber co.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000" y="511569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81000" y="545366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8550" y="5433569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Depression hit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79707" y="60198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31501" y="6326139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Pearl Harbor attack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32613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5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618603" y="5029200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476757" y="5334000"/>
            <a:ext cx="25547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553200" y="5579736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251462" y="508307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220674" y="534071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541847" y="5122536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20674" y="56388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225309" y="58674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568402" y="5846821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220674" y="611139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47196" y="725748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47196" y="985084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47196" y="1305605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947196" y="159748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30756" y="2252526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930756" y="2511862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30756" y="2822335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196836" y="2438400"/>
            <a:ext cx="17092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Serve in Army without violence?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31824" y="2481590"/>
            <a:ext cx="32102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Early decisions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002919" y="4038600"/>
            <a:ext cx="21974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Early life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945890" y="4038600"/>
            <a:ext cx="19977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Enlisting in Army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850976" y="3912513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32224" y="4602702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652618" y="4635021"/>
            <a:ext cx="14433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620000" y="4632806"/>
            <a:ext cx="10496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50380" y="3087929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60688" y="2512647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558545" y="4059180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3463098" y="4034236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6354095" y="4034236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700192" y="5192519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Wanted to serve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6953840" y="335587"/>
            <a:ext cx="12443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J. </a:t>
            </a:r>
            <a:r>
              <a:rPr lang="en-US" sz="1100" dirty="0" err="1" smtClean="0">
                <a:latin typeface="Lucida Handwriting" panose="03010101010101010101" pitchFamily="66" charset="0"/>
              </a:rPr>
              <a:t>Schumaker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669404" y="6032307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>
                <a:latin typeface="Lucida Handwriting" panose="03010101010101010101" pitchFamily="66" charset="0"/>
              </a:rPr>
              <a:t>Recruiter </a:t>
            </a:r>
            <a:r>
              <a:rPr lang="en-US" sz="1100" dirty="0" smtClean="0">
                <a:latin typeface="Lucida Handwriting" panose="03010101010101010101" pitchFamily="66" charset="0"/>
              </a:rPr>
              <a:t>lied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11799" y="51436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3669404" y="5728172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He did not learn truth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11799" y="572054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5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3410506" y="604770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3657600" y="632460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Signed up to be medic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404545" y="635404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pic>
        <p:nvPicPr>
          <p:cNvPr id="156" name="Picture 1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981936" y="1371600"/>
            <a:ext cx="236218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latin typeface="Lucida Handwriting"/>
                <a:cs typeface="Lucida Handwriting"/>
              </a:rPr>
              <a:t>A </a:t>
            </a:r>
            <a:r>
              <a:rPr lang="en-US" sz="1100" dirty="0">
                <a:latin typeface="Lucida Handwriting"/>
                <a:cs typeface="Lucida Handwriting"/>
              </a:rPr>
              <a:t>S</a:t>
            </a:r>
            <a:r>
              <a:rPr lang="en-US" sz="1100" dirty="0" smtClean="0">
                <a:latin typeface="Lucida Handwriting"/>
                <a:cs typeface="Lucida Handwriting"/>
              </a:rPr>
              <a:t>oldier Without Weapons</a:t>
            </a:r>
            <a:endParaRPr lang="en-US" sz="1100" dirty="0">
              <a:latin typeface="Lucida Handwriting"/>
              <a:cs typeface="Lucida Handwriting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946004" y="576590"/>
            <a:ext cx="11311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1-24-18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381000" y="568199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708872" y="5715000"/>
            <a:ext cx="25677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Worked in shipyard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cxnSp>
        <p:nvCxnSpPr>
          <p:cNvPr id="216" name="Straight Connector 215"/>
          <p:cNvCxnSpPr/>
          <p:nvPr/>
        </p:nvCxnSpPr>
        <p:spPr>
          <a:xfrm flipV="1">
            <a:off x="6629400" y="655320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7" name="TextBox 216"/>
          <p:cNvSpPr txBox="1"/>
          <p:nvPr/>
        </p:nvSpPr>
        <p:spPr>
          <a:xfrm>
            <a:off x="6644602" y="606299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6629400" y="6370012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19" name="Oval 218"/>
          <p:cNvSpPr/>
          <p:nvPr/>
        </p:nvSpPr>
        <p:spPr>
          <a:xfrm>
            <a:off x="6248400" y="6423891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6220674" y="64008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3413606" y="5423372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222" name="TextBox 221"/>
          <p:cNvSpPr txBox="1"/>
          <p:nvPr/>
        </p:nvSpPr>
        <p:spPr>
          <a:xfrm>
            <a:off x="3718406" y="5446463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Didn’t want to kill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1065</TotalTime>
  <Words>117</Words>
  <Application>Microsoft Macintosh PowerPoint</Application>
  <PresentationFormat>On-screen Show (4:3)</PresentationFormat>
  <Paragraphs>49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61</cp:revision>
  <cp:lastPrinted>2017-08-23T17:57:11Z</cp:lastPrinted>
  <dcterms:created xsi:type="dcterms:W3CDTF">2017-05-25T14:36:56Z</dcterms:created>
  <dcterms:modified xsi:type="dcterms:W3CDTF">2018-02-15T16:50:53Z</dcterms:modified>
</cp:coreProperties>
</file>