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7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692" autoAdjust="0"/>
  </p:normalViewPr>
  <p:slideViewPr>
    <p:cSldViewPr>
      <p:cViewPr>
        <p:scale>
          <a:sx n="150" d="100"/>
          <a:sy n="15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41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EE2A2-A1CD-4DD6-B70C-8260CE5590EF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1BBD-9EC3-4362-A8D4-1DDD26DCD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1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23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252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28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252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9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43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4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2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46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91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64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6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rm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9" y="179296"/>
            <a:ext cx="8630934" cy="6267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08488" y="2574484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Fake News in Antarctica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9493" y="268288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1690" y="323989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25718" y="609600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84182" y="762000"/>
            <a:ext cx="4608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3</a:t>
            </a:r>
            <a:r>
              <a:rPr lang="en-US" sz="800" baseline="30000" dirty="0" smtClean="0">
                <a:latin typeface="Lucida Handwriting" panose="03010101010101010101" pitchFamily="66" charset="0"/>
                <a:cs typeface="Chalkboard"/>
              </a:rPr>
              <a:t>rd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Person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27547" y="824728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Past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68041" y="295756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75426" y="813756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31307" y="1561346"/>
            <a:ext cx="102609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Current Day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81800" y="834253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Nov. 22,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39682" y="1314818"/>
            <a:ext cx="11083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Kareem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85364" y="1543239"/>
            <a:ext cx="9999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Alex, his wife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99533" y="2643988"/>
            <a:ext cx="16392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Arriving at destination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46179" y="5638800"/>
            <a:ext cx="10483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Caution can be a good strategy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41721" y="1356757"/>
            <a:ext cx="14849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Somewhere in Antarctica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414753" y="4247754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MythBusters contract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14375" y="4875154"/>
            <a:ext cx="204325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Wanted complete set of continents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25413" y="395015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Not impressed by photos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20080" y="4548477"/>
            <a:ext cx="1579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Husband agreed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56148" y="4309231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23275" y="4013195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41943" y="4589496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3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22909" y="4962749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50255" y="4895017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Got ready for bed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49727" y="4578628"/>
            <a:ext cx="200827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What did they want to remember?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81602" y="402738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558225" y="494958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569480" y="46062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855690" y="3983733"/>
            <a:ext cx="189188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Alex could not remember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842445" y="4288517"/>
            <a:ext cx="167583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Memories had been altered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584281" y="433470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043043" y="5638799"/>
            <a:ext cx="147523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Told producer the pyramid  was a rock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54337" y="2919499"/>
            <a:ext cx="163921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Unexpected development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92667" y="3196229"/>
            <a:ext cx="171630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  Explaining what they saw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6041" y="1891330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26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83" y="179296"/>
            <a:ext cx="8356367" cy="6267275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6617998" y="58372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388612" y="304800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09800" y="4390215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2635" y="4391296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0730" y="387155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60901" y="38876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B</a:t>
            </a:r>
            <a:endParaRPr lang="en-US" sz="800" b="1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94093" y="1447800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Fake News in Antarctica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27899" y="79821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Nov. 22,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39847" y="2369335"/>
            <a:ext cx="1757464" cy="2319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Arriving at their destination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81800" y="2308396"/>
            <a:ext cx="137736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The ATV kept stopping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22163" y="3724751"/>
            <a:ext cx="13609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F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ound the “pyramid”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73826" y="543521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0630" y="491856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0022" y="571105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67694" y="516955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428924" y="545567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27805" y="493015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16648" y="574020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671564" y="5714919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 nunatak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703973" y="4923218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ATV stopped without cause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679213" y="5444444"/>
            <a:ext cx="1524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Dressed for subzero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22975" y="518114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683655" y="5196559"/>
            <a:ext cx="160097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Alex saw something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186519" y="3724750"/>
            <a:ext cx="13609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Why they were going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997118" y="5673445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Not impressed by photos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67806" y="4884464"/>
            <a:ext cx="1579653" cy="101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Husband agreed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965431" y="5407518"/>
            <a:ext cx="1579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Internet full of speculation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97118" y="5129362"/>
            <a:ext cx="1579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Extraterrestrial Theory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86519" y="904798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None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110319" y="224684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None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91657" y="1945323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266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84" y="179296"/>
            <a:ext cx="8347164" cy="6267275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6555243" y="58372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388612" y="304800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209800" y="4448889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902635" y="4448889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680326" y="2658461"/>
            <a:ext cx="5334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 smtClean="0">
                <a:solidFill>
                  <a:prstClr val="black"/>
                </a:solidFill>
                <a:latin typeface="Arial"/>
                <a:cs typeface="Arial"/>
              </a:rPr>
              <a:t>Decision</a:t>
            </a:r>
            <a:endParaRPr lang="en-US" sz="90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0730" y="387155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60901" y="38876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B</a:t>
            </a:r>
            <a:endParaRPr lang="en-US" sz="800" b="1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94093" y="1447800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Fake News in Antarctica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27899" y="79821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Nov. 22,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71693" y="2815432"/>
            <a:ext cx="1354531" cy="1958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Resisted urge to explore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75486" y="2438400"/>
            <a:ext cx="14537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Unexpected Development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13286" y="3826079"/>
            <a:ext cx="14537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Blue line appeared under ice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2882" y="5729539"/>
            <a:ext cx="14703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Jumped down into snow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6370" y="5735458"/>
            <a:ext cx="86465" cy="148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7222" y="494657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0617" y="547421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1778" y="4953000"/>
            <a:ext cx="15087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Rock smooth and white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56906" y="5464366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Blue light under ice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7418" y="520380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63502" y="5182519"/>
            <a:ext cx="15087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Crackling sound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69177" y="3883076"/>
            <a:ext cx="145371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Decision to go back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658454" y="5206026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Got back in tractor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00730" y="548361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388689" y="576589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2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391505" y="523089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649861" y="5484456"/>
            <a:ext cx="160417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Wanted to follow blue line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44953" y="4947602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Headed back to base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645155" y="5759920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Only came to bust myth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95087" y="495510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161702" y="2315289"/>
            <a:ext cx="11573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Mystery line beckoned to them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92157" y="1941865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0259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84" y="218918"/>
            <a:ext cx="8347164" cy="6258082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6617998" y="58372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388612" y="304800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176462" y="445096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866449" y="4452851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20730" y="387155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A</a:t>
            </a:r>
            <a:endParaRPr lang="en-US" sz="800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60901" y="388763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prstClr val="black"/>
                </a:solidFill>
                <a:latin typeface="Lucida Handwriting" panose="03010101010101010101" pitchFamily="66" charset="0"/>
                <a:cs typeface="Arial"/>
              </a:rPr>
              <a:t>B</a:t>
            </a:r>
            <a:endParaRPr lang="en-US" sz="800" b="1" dirty="0">
              <a:solidFill>
                <a:prstClr val="black"/>
              </a:solidFill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94093" y="1447800"/>
            <a:ext cx="210191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Fake News in Antarctica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27899" y="798212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Nov. 22,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37286" y="2362200"/>
            <a:ext cx="150876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Explaining what they saw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4994" y="5748051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How to explain the story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35034" y="5486400"/>
            <a:ext cx="1818063" cy="2511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Tell as much as they can stand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7328" y="498994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2749" y="576567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0880" y="5500583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67728" y="4967963"/>
            <a:ext cx="166232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Say it looked like a pyramid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46248" y="5213952"/>
            <a:ext cx="18731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Tell NASA about the other thing?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1535" y="524184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94268" y="5788653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Sitting in research station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04648" y="5499423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Kind of disappointed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20443" y="498988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3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31901" y="580627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436732" y="552828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693519" y="4986051"/>
            <a:ext cx="17471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Will still make a good episode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680202" y="5226998"/>
            <a:ext cx="1729825" cy="2342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Won’t end conspiracy theories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42297" y="527662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81331" y="3841469"/>
            <a:ext cx="150876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How much of the truth to tell?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05252" y="3825388"/>
            <a:ext cx="1508760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Could not tell whole truth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98363" y="1979018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10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330</Words>
  <Application>Microsoft Office PowerPoint</Application>
  <PresentationFormat>On-screen Show (4:3)</PresentationFormat>
  <Paragraphs>124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68</cp:revision>
  <cp:lastPrinted>2017-11-22T16:38:38Z</cp:lastPrinted>
  <dcterms:created xsi:type="dcterms:W3CDTF">2017-05-25T14:36:56Z</dcterms:created>
  <dcterms:modified xsi:type="dcterms:W3CDTF">2018-03-05T22:25:29Z</dcterms:modified>
</cp:coreProperties>
</file>