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34567" autoAdjust="0"/>
    <p:restoredTop sz="86483" autoAdjust="0"/>
  </p:normalViewPr>
  <p:slideViewPr>
    <p:cSldViewPr>
      <p:cViewPr varScale="1">
        <p:scale>
          <a:sx n="77" d="100"/>
          <a:sy n="77" d="100"/>
        </p:scale>
        <p:origin x="-1104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C6890B-A0FB-46D1-B61C-BEE29DE1AD93}" type="datetimeFigureOut">
              <a:rPr lang="en-US" smtClean="0"/>
              <a:t>1/11/18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2A5E15-68AB-49D6-BB40-C90F5B1B1D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194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A5E15-68AB-49D6-BB40-C90F5B1B1DF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835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1/11/18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706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1/11/18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648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1/11/18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649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1/11/18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344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1/11/18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542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1/11/18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787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1/11/18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651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1/11/18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39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1/11/18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833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1/11/18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969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1/11/18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694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FE10C-AFC9-42D5-8CB1-C893FA167313}" type="datetimeFigureOut">
              <a:rPr lang="en-US" smtClean="0"/>
              <a:t>1/11/18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693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0" y="384314"/>
            <a:ext cx="3352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cs typeface="Cambria"/>
              </a:rPr>
              <a:t>PLANNING DIAGRAM FOR LONG STORIES (</a:t>
            </a:r>
            <a:r>
              <a:rPr lang="en-US" sz="1600" b="1" smtClean="0">
                <a:cs typeface="Cambria"/>
              </a:rPr>
              <a:t>PAGE </a:t>
            </a:r>
            <a:r>
              <a:rPr lang="en-US" sz="1600" b="1">
                <a:cs typeface="Cambria"/>
              </a:rPr>
              <a:t>4</a:t>
            </a:r>
            <a:r>
              <a:rPr lang="en-US" sz="1600" b="1" smtClean="0">
                <a:cs typeface="Cambria"/>
              </a:rPr>
              <a:t>)</a:t>
            </a:r>
            <a:endParaRPr lang="en-US" sz="1600" b="1" dirty="0">
              <a:cs typeface="Cambria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934200" y="584200"/>
            <a:ext cx="1295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6400800" y="35560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Name:</a:t>
            </a:r>
            <a:endParaRPr lang="en-US" sz="1200" b="1" dirty="0">
              <a:cs typeface="Cambria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6400800" y="62865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Date:</a:t>
            </a:r>
            <a:endParaRPr lang="en-US" sz="1200" b="1" dirty="0">
              <a:cs typeface="Cambria"/>
            </a:endParaRPr>
          </a:p>
        </p:txBody>
      </p:sp>
      <p:cxnSp>
        <p:nvCxnSpPr>
          <p:cNvPr id="102" name="Straight Connector 101"/>
          <p:cNvCxnSpPr/>
          <p:nvPr/>
        </p:nvCxnSpPr>
        <p:spPr>
          <a:xfrm>
            <a:off x="6915150" y="857250"/>
            <a:ext cx="1295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7" name="Rectangle 126"/>
          <p:cNvSpPr/>
          <p:nvPr/>
        </p:nvSpPr>
        <p:spPr>
          <a:xfrm>
            <a:off x="3581400" y="2286000"/>
            <a:ext cx="32766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TextBox 128"/>
          <p:cNvSpPr txBox="1"/>
          <p:nvPr/>
        </p:nvSpPr>
        <p:spPr>
          <a:xfrm>
            <a:off x="3522134" y="1998134"/>
            <a:ext cx="19131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mtClean="0">
                <a:cs typeface="Cambria"/>
              </a:rPr>
              <a:t>FALLING-ACTION </a:t>
            </a:r>
            <a:r>
              <a:rPr lang="en-US" sz="1200" b="1" dirty="0" smtClean="0">
                <a:cs typeface="Cambria"/>
              </a:rPr>
              <a:t>SECTION</a:t>
            </a:r>
            <a:endParaRPr lang="en-US" sz="1200" b="1" dirty="0">
              <a:cs typeface="Cambria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762000" y="48768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33" name="Oval 132"/>
          <p:cNvSpPr/>
          <p:nvPr/>
        </p:nvSpPr>
        <p:spPr>
          <a:xfrm>
            <a:off x="388400" y="513604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34" name="Oval 133"/>
          <p:cNvSpPr/>
          <p:nvPr/>
        </p:nvSpPr>
        <p:spPr>
          <a:xfrm>
            <a:off x="393700" y="541439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35" name="Oval 134"/>
          <p:cNvSpPr/>
          <p:nvPr/>
        </p:nvSpPr>
        <p:spPr>
          <a:xfrm>
            <a:off x="393700" y="5695372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36" name="Straight Connector 135"/>
          <p:cNvCxnSpPr/>
          <p:nvPr/>
        </p:nvCxnSpPr>
        <p:spPr>
          <a:xfrm>
            <a:off x="774636" y="5387949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774636" y="5651465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>
            <a:off x="774700" y="5947273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9" name="Oval 138"/>
          <p:cNvSpPr/>
          <p:nvPr/>
        </p:nvSpPr>
        <p:spPr>
          <a:xfrm>
            <a:off x="381000" y="6000697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40" name="Straight Connector 139"/>
          <p:cNvCxnSpPr/>
          <p:nvPr/>
        </p:nvCxnSpPr>
        <p:spPr>
          <a:xfrm flipV="1">
            <a:off x="762000" y="6225099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4" name="Rectangle 153"/>
          <p:cNvSpPr/>
          <p:nvPr/>
        </p:nvSpPr>
        <p:spPr>
          <a:xfrm>
            <a:off x="622300" y="522062"/>
            <a:ext cx="2362200" cy="2983138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TextBox 154"/>
          <p:cNvSpPr txBox="1"/>
          <p:nvPr/>
        </p:nvSpPr>
        <p:spPr>
          <a:xfrm>
            <a:off x="674466" y="533075"/>
            <a:ext cx="13067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New Characters:</a:t>
            </a:r>
            <a:endParaRPr lang="en-US" sz="1200" b="1" dirty="0">
              <a:cs typeface="Cambria"/>
            </a:endParaRPr>
          </a:p>
        </p:txBody>
      </p:sp>
      <p:cxnSp>
        <p:nvCxnSpPr>
          <p:cNvPr id="159" name="Straight Connector 158"/>
          <p:cNvCxnSpPr/>
          <p:nvPr/>
        </p:nvCxnSpPr>
        <p:spPr>
          <a:xfrm>
            <a:off x="1003300" y="954912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>
            <a:off x="1003300" y="12192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/>
          <p:nvPr/>
        </p:nvCxnSpPr>
        <p:spPr>
          <a:xfrm>
            <a:off x="1003300" y="15240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>
            <a:off x="990600" y="18288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3" name="TextBox 162"/>
          <p:cNvSpPr txBox="1"/>
          <p:nvPr/>
        </p:nvSpPr>
        <p:spPr>
          <a:xfrm>
            <a:off x="609600" y="2057075"/>
            <a:ext cx="13067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New Settings:</a:t>
            </a:r>
            <a:endParaRPr lang="en-US" sz="1200" b="1" dirty="0">
              <a:cs typeface="Cambria"/>
            </a:endParaRPr>
          </a:p>
        </p:txBody>
      </p:sp>
      <p:cxnSp>
        <p:nvCxnSpPr>
          <p:cNvPr id="164" name="Straight Connector 163"/>
          <p:cNvCxnSpPr/>
          <p:nvPr/>
        </p:nvCxnSpPr>
        <p:spPr>
          <a:xfrm>
            <a:off x="938434" y="2478912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>
            <a:off x="938434" y="27432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>
            <a:off x="938434" y="30480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>
          <a:xfrm>
            <a:off x="925734" y="33528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8" name="Rectangle 167"/>
          <p:cNvSpPr/>
          <p:nvPr/>
        </p:nvSpPr>
        <p:spPr>
          <a:xfrm>
            <a:off x="3581400" y="1115199"/>
            <a:ext cx="32766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TextBox 168"/>
          <p:cNvSpPr txBox="1"/>
          <p:nvPr/>
        </p:nvSpPr>
        <p:spPr>
          <a:xfrm>
            <a:off x="3541144" y="1066800"/>
            <a:ext cx="1079945" cy="31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STORY TITLE:</a:t>
            </a:r>
            <a:endParaRPr lang="en-US" sz="1200" b="1" dirty="0">
              <a:cs typeface="Cambria"/>
            </a:endParaRPr>
          </a:p>
        </p:txBody>
      </p:sp>
      <p:sp>
        <p:nvSpPr>
          <p:cNvPr id="170" name="Rectangle 169"/>
          <p:cNvSpPr/>
          <p:nvPr/>
        </p:nvSpPr>
        <p:spPr>
          <a:xfrm>
            <a:off x="3200400" y="2438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Oval 172"/>
          <p:cNvSpPr/>
          <p:nvPr/>
        </p:nvSpPr>
        <p:spPr>
          <a:xfrm>
            <a:off x="386153" y="632879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74" name="Straight Connector 173"/>
          <p:cNvCxnSpPr/>
          <p:nvPr/>
        </p:nvCxnSpPr>
        <p:spPr>
          <a:xfrm flipV="1">
            <a:off x="750219" y="6536266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5" name="Oval 174"/>
          <p:cNvSpPr/>
          <p:nvPr/>
        </p:nvSpPr>
        <p:spPr>
          <a:xfrm>
            <a:off x="3428917" y="515829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76" name="Oval 175"/>
          <p:cNvSpPr/>
          <p:nvPr/>
        </p:nvSpPr>
        <p:spPr>
          <a:xfrm>
            <a:off x="3434217" y="543664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77" name="Oval 176"/>
          <p:cNvSpPr/>
          <p:nvPr/>
        </p:nvSpPr>
        <p:spPr>
          <a:xfrm>
            <a:off x="3434217" y="5717623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78" name="Straight Connector 177"/>
          <p:cNvCxnSpPr/>
          <p:nvPr/>
        </p:nvCxnSpPr>
        <p:spPr>
          <a:xfrm>
            <a:off x="3815153" y="5410200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>
            <a:off x="3815153" y="5673716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/>
          <p:nvPr/>
        </p:nvCxnSpPr>
        <p:spPr>
          <a:xfrm>
            <a:off x="3815217" y="5969524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1" name="Oval 180"/>
          <p:cNvSpPr/>
          <p:nvPr/>
        </p:nvSpPr>
        <p:spPr>
          <a:xfrm>
            <a:off x="3421517" y="602294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2" name="Straight Connector 181"/>
          <p:cNvCxnSpPr/>
          <p:nvPr/>
        </p:nvCxnSpPr>
        <p:spPr>
          <a:xfrm flipV="1">
            <a:off x="3802517" y="6247350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3" name="Oval 182"/>
          <p:cNvSpPr/>
          <p:nvPr/>
        </p:nvSpPr>
        <p:spPr>
          <a:xfrm>
            <a:off x="3426670" y="635104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4" name="Straight Connector 183"/>
          <p:cNvCxnSpPr/>
          <p:nvPr/>
        </p:nvCxnSpPr>
        <p:spPr>
          <a:xfrm flipV="1">
            <a:off x="3790736" y="6541583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5" name="Oval 184"/>
          <p:cNvSpPr/>
          <p:nvPr/>
        </p:nvSpPr>
        <p:spPr>
          <a:xfrm>
            <a:off x="6248317" y="515829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86" name="Oval 185"/>
          <p:cNvSpPr/>
          <p:nvPr/>
        </p:nvSpPr>
        <p:spPr>
          <a:xfrm>
            <a:off x="6253617" y="543664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87" name="Oval 186"/>
          <p:cNvSpPr/>
          <p:nvPr/>
        </p:nvSpPr>
        <p:spPr>
          <a:xfrm>
            <a:off x="6253617" y="5717623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8" name="Straight Connector 187"/>
          <p:cNvCxnSpPr/>
          <p:nvPr/>
        </p:nvCxnSpPr>
        <p:spPr>
          <a:xfrm>
            <a:off x="6634553" y="5410200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/>
          <p:cNvCxnSpPr/>
          <p:nvPr/>
        </p:nvCxnSpPr>
        <p:spPr>
          <a:xfrm>
            <a:off x="6634553" y="5673716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/>
          <p:cNvCxnSpPr/>
          <p:nvPr/>
        </p:nvCxnSpPr>
        <p:spPr>
          <a:xfrm>
            <a:off x="6634617" y="5969524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1" name="Oval 190"/>
          <p:cNvSpPr/>
          <p:nvPr/>
        </p:nvSpPr>
        <p:spPr>
          <a:xfrm>
            <a:off x="6240917" y="602294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92" name="Straight Connector 191"/>
          <p:cNvCxnSpPr/>
          <p:nvPr/>
        </p:nvCxnSpPr>
        <p:spPr>
          <a:xfrm flipV="1">
            <a:off x="6621917" y="6247350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3" name="Oval 192"/>
          <p:cNvSpPr/>
          <p:nvPr/>
        </p:nvSpPr>
        <p:spPr>
          <a:xfrm>
            <a:off x="6246070" y="635104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94" name="Straight Connector 193"/>
          <p:cNvCxnSpPr/>
          <p:nvPr/>
        </p:nvCxnSpPr>
        <p:spPr>
          <a:xfrm flipV="1">
            <a:off x="6618603" y="6550050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5" name="TextBox 194"/>
          <p:cNvSpPr txBox="1"/>
          <p:nvPr/>
        </p:nvSpPr>
        <p:spPr>
          <a:xfrm>
            <a:off x="3733800" y="49046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6629400" y="48768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97" name="Rectangle 196"/>
          <p:cNvSpPr/>
          <p:nvPr/>
        </p:nvSpPr>
        <p:spPr>
          <a:xfrm>
            <a:off x="914400" y="3810000"/>
            <a:ext cx="22860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Rectangle 198"/>
          <p:cNvSpPr/>
          <p:nvPr/>
        </p:nvSpPr>
        <p:spPr>
          <a:xfrm>
            <a:off x="533400" y="3962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Rectangle 199"/>
          <p:cNvSpPr/>
          <p:nvPr/>
        </p:nvSpPr>
        <p:spPr>
          <a:xfrm>
            <a:off x="1752600" y="4495800"/>
            <a:ext cx="142875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TextBox 200"/>
          <p:cNvSpPr txBox="1"/>
          <p:nvPr/>
        </p:nvSpPr>
        <p:spPr>
          <a:xfrm>
            <a:off x="1727199" y="4428067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02" name="Rectangle 201"/>
          <p:cNvSpPr/>
          <p:nvPr/>
        </p:nvSpPr>
        <p:spPr>
          <a:xfrm>
            <a:off x="3810000" y="3810000"/>
            <a:ext cx="22860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Rectangle 202"/>
          <p:cNvSpPr/>
          <p:nvPr/>
        </p:nvSpPr>
        <p:spPr>
          <a:xfrm>
            <a:off x="3429000" y="3962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Rectangle 203"/>
          <p:cNvSpPr/>
          <p:nvPr/>
        </p:nvSpPr>
        <p:spPr>
          <a:xfrm>
            <a:off x="4648200" y="4495800"/>
            <a:ext cx="142875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TextBox 204"/>
          <p:cNvSpPr txBox="1"/>
          <p:nvPr/>
        </p:nvSpPr>
        <p:spPr>
          <a:xfrm>
            <a:off x="4622799" y="4445001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06" name="Rectangle 205"/>
          <p:cNvSpPr/>
          <p:nvPr/>
        </p:nvSpPr>
        <p:spPr>
          <a:xfrm>
            <a:off x="6688667" y="3810000"/>
            <a:ext cx="2226733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Rectangle 206"/>
          <p:cNvSpPr/>
          <p:nvPr/>
        </p:nvSpPr>
        <p:spPr>
          <a:xfrm>
            <a:off x="6307667" y="3962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Rectangle 207"/>
          <p:cNvSpPr/>
          <p:nvPr/>
        </p:nvSpPr>
        <p:spPr>
          <a:xfrm>
            <a:off x="7543800" y="4495800"/>
            <a:ext cx="1391708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TextBox 208"/>
          <p:cNvSpPr txBox="1"/>
          <p:nvPr/>
        </p:nvSpPr>
        <p:spPr>
          <a:xfrm>
            <a:off x="7501466" y="4436534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10" name="Rectangle 209"/>
          <p:cNvSpPr/>
          <p:nvPr/>
        </p:nvSpPr>
        <p:spPr>
          <a:xfrm>
            <a:off x="5466292" y="2971800"/>
            <a:ext cx="1391708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TextBox 210"/>
          <p:cNvSpPr txBox="1"/>
          <p:nvPr/>
        </p:nvSpPr>
        <p:spPr>
          <a:xfrm>
            <a:off x="5423958" y="2912534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flipH="1">
            <a:off x="2971800" y="2971800"/>
            <a:ext cx="609600" cy="838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Arrow Connector 211"/>
          <p:cNvCxnSpPr/>
          <p:nvPr/>
        </p:nvCxnSpPr>
        <p:spPr>
          <a:xfrm>
            <a:off x="5105400" y="2971800"/>
            <a:ext cx="0" cy="838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Arrow Connector 212"/>
          <p:cNvCxnSpPr>
            <a:endCxn id="206" idx="0"/>
          </p:cNvCxnSpPr>
          <p:nvPr/>
        </p:nvCxnSpPr>
        <p:spPr>
          <a:xfrm>
            <a:off x="6858000" y="3352800"/>
            <a:ext cx="944034" cy="457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Arrow Connector 214"/>
          <p:cNvCxnSpPr/>
          <p:nvPr/>
        </p:nvCxnSpPr>
        <p:spPr>
          <a:xfrm>
            <a:off x="5105400" y="1828800"/>
            <a:ext cx="0" cy="457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708548" y="5165939"/>
            <a:ext cx="23469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708549" y="5728778"/>
            <a:ext cx="23225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08549" y="6039896"/>
            <a:ext cx="23469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81000" y="5115699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381000" y="5453665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708550" y="5433569"/>
            <a:ext cx="23342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381000" y="5738826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379707" y="6019800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31501" y="6326139"/>
            <a:ext cx="23469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73746" y="6326139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6618603" y="5188454"/>
            <a:ext cx="23469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6618604" y="5751293"/>
            <a:ext cx="23225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6618604" y="6062411"/>
            <a:ext cx="23469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6291055" y="5178406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6291055" y="5516372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6618605" y="5466132"/>
            <a:ext cx="23342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6291055" y="5801533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289762" y="6082507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6641556" y="6368750"/>
            <a:ext cx="23469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6283801" y="6388846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6857999" y="639744"/>
            <a:ext cx="1357125" cy="2175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6858000" y="365720"/>
            <a:ext cx="1381654" cy="218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963108" y="736690"/>
            <a:ext cx="17952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963108" y="996026"/>
            <a:ext cx="1816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963108" y="1316547"/>
            <a:ext cx="1816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963108" y="1608422"/>
            <a:ext cx="1816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946668" y="2263468"/>
            <a:ext cx="17952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946668" y="2522804"/>
            <a:ext cx="1816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946668" y="2833277"/>
            <a:ext cx="1816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946668" y="3145248"/>
            <a:ext cx="1816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3666383" y="1350377"/>
            <a:ext cx="30222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3647736" y="2371189"/>
            <a:ext cx="32102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967649" y="3854678"/>
            <a:ext cx="1816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3816350" y="3897142"/>
            <a:ext cx="1816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6850976" y="3897142"/>
            <a:ext cx="1816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1748136" y="4613644"/>
            <a:ext cx="12700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4664112" y="4661356"/>
            <a:ext cx="12700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7580088" y="4622240"/>
            <a:ext cx="12700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5466292" y="3137356"/>
            <a:ext cx="12700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3276600" y="2523589"/>
            <a:ext cx="2809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574457" y="4070122"/>
            <a:ext cx="2809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3479010" y="4045178"/>
            <a:ext cx="2809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6354095" y="4045178"/>
            <a:ext cx="2809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3785529" y="5189138"/>
            <a:ext cx="23469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3785530" y="5751977"/>
            <a:ext cx="23225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3785530" y="6063095"/>
            <a:ext cx="23469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3457981" y="5158994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3457981" y="5496960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3785531" y="5466816"/>
            <a:ext cx="23342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3457981" y="5782121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3456688" y="6063095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3808482" y="6359386"/>
            <a:ext cx="23469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3450727" y="6369434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121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626</TotalTime>
  <Words>90</Words>
  <Application>Microsoft Macintosh PowerPoint</Application>
  <PresentationFormat>On-screen Show (4:3)</PresentationFormat>
  <Paragraphs>68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Jean Schumaker</cp:lastModifiedBy>
  <cp:revision>45</cp:revision>
  <cp:lastPrinted>2017-12-19T19:59:17Z</cp:lastPrinted>
  <dcterms:created xsi:type="dcterms:W3CDTF">2017-05-25T14:36:56Z</dcterms:created>
  <dcterms:modified xsi:type="dcterms:W3CDTF">2018-01-11T16:14:55Z</dcterms:modified>
</cp:coreProperties>
</file>