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65" d="100"/>
          <a:sy n="165" d="100"/>
        </p:scale>
        <p:origin x="-840" y="2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RISING-ACTION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Problem/Conflict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98473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Famous billionaire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0910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Fake story – ocean mining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Argued to build ship big enough to contain the sub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55654" y="5105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55654" y="5443366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55654" y="572852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54361" y="60095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48400" y="63158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42087" y="628802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42088" y="354778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47196" y="72574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7196" y="98508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47196" y="130560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47196" y="159748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30756" y="2252526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30756" y="251186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30756" y="282233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50471" y="1339435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Lost Submarine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075748" y="2255212"/>
            <a:ext cx="2068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Getting the sub from bottom of ocean without Russians knowing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1824" y="2360247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The plan to retrieve the sub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90600" y="4038600"/>
            <a:ext cx="1816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Recruiting Howard </a:t>
            </a:r>
            <a:r>
              <a:rPr lang="en-US" sz="1100" dirty="0" smtClean="0">
                <a:latin typeface="Lucida Handwriting" panose="03010101010101010101" pitchFamily="66" charset="0"/>
              </a:rPr>
              <a:t>Hughes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0000" y="40386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Building the ship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862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2224" y="46027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52618" y="4635021"/>
            <a:ext cx="1443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50380" y="3087929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60688" y="2512647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58545" y="405918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63098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669404" y="51891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$350 million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9404" y="6032307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Big </a:t>
            </a:r>
            <a:r>
              <a:rPr lang="en-US" sz="1100" dirty="0" smtClean="0">
                <a:latin typeface="Lucida Handwriting" panose="03010101010101010101" pitchFamily="66" charset="0"/>
              </a:rPr>
              <a:t>enough to hide sub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11799" y="51436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11799" y="543538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669404" y="546681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Took a year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1799" y="572054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10506" y="6047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657600" y="632460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Had a claw to </a:t>
            </a:r>
            <a:r>
              <a:rPr lang="en-US" sz="1100" smtClean="0">
                <a:latin typeface="Lucida Handwriting" panose="03010101010101010101" pitchFamily="66" charset="0"/>
              </a:rPr>
              <a:t>grab the </a:t>
            </a:r>
            <a:r>
              <a:rPr lang="en-US" sz="1100" dirty="0" smtClean="0">
                <a:latin typeface="Lucida Handwriting" panose="03010101010101010101" pitchFamily="66" charset="0"/>
              </a:rPr>
              <a:t>sub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04545" y="63540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7" name="TextBox 156"/>
          <p:cNvSpPr txBox="1"/>
          <p:nvPr/>
        </p:nvSpPr>
        <p:spPr>
          <a:xfrm>
            <a:off x="3680691" y="5654194"/>
            <a:ext cx="233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Lie : Built for mining manganese modules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128</Words>
  <Application>Microsoft Macintosh PowerPoint</Application>
  <PresentationFormat>On-screen Show (4:3)</PresentationFormat>
  <Paragraphs>45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51</cp:revision>
  <cp:lastPrinted>2017-08-23T17:57:11Z</cp:lastPrinted>
  <dcterms:created xsi:type="dcterms:W3CDTF">2017-05-25T14:36:56Z</dcterms:created>
  <dcterms:modified xsi:type="dcterms:W3CDTF">2018-02-15T17:42:09Z</dcterms:modified>
</cp:coreProperties>
</file>