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67" autoAdjust="0"/>
    <p:restoredTop sz="99318" autoAdjust="0"/>
  </p:normalViewPr>
  <p:slideViewPr>
    <p:cSldViewPr>
      <p:cViewPr>
        <p:scale>
          <a:sx n="165" d="100"/>
          <a:sy n="165" d="100"/>
        </p:scale>
        <p:origin x="-840" y="9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</a:t>
            </a:r>
            <a:r>
              <a:rPr lang="en-US" sz="1600" b="1" dirty="0">
                <a:cs typeface="Cambria"/>
              </a:rPr>
              <a:t>4</a:t>
            </a:r>
            <a:r>
              <a:rPr lang="en-US" sz="1600" b="1" dirty="0" smtClean="0">
                <a:cs typeface="Cambria"/>
              </a:rPr>
              <a:t>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FALLING-ACTION 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0292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2776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55863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25121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51472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81053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586395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08836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Oval 172"/>
          <p:cNvSpPr/>
          <p:nvPr/>
        </p:nvSpPr>
        <p:spPr>
          <a:xfrm>
            <a:off x="386153" y="61920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399527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5500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06935" y="5029200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Took notes by himself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06935" y="5562600"/>
            <a:ext cx="25547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Assistants then took notes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06935" y="5850051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Medical tests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0292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81000" y="5274394"/>
            <a:ext cx="228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06935" y="5296830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Pain in arm &amp; spread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1000" y="5562042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55399" y="585875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85800" y="647700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1894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501254" y="5188454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501254" y="5751293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501254" y="6031931"/>
            <a:ext cx="25816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30095" y="5137766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30095" y="54332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501254" y="5466132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30095" y="571836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28802" y="604186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641556" y="631795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22841" y="6348206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1-24-18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Schumaker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63108" y="996026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63108" y="1316547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63108" y="1608422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Laboratory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46668" y="2522804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Hospital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Home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46668" y="3145248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563839" y="1326713"/>
            <a:ext cx="3022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One Bite Is Enough!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514600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Study conducted carefully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90600" y="39624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Bitten by spider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810000" y="399642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Recovery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781800" y="40386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39809" y="4645480"/>
            <a:ext cx="153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73894" y="4615190"/>
            <a:ext cx="153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 </a:t>
            </a:r>
            <a:r>
              <a:rPr lang="en-US" sz="1100" smtClean="0">
                <a:latin typeface="Lucida Handwriting" panose="03010101010101010101" pitchFamily="66" charset="0"/>
              </a:rPr>
              <a:t>&amp; 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580088" y="4622240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13052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68380" y="402759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54702" y="402695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6335864" y="403302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785529" y="5157586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Itching all over body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715000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Article in 1934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85530" y="6046113"/>
            <a:ext cx="23469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Told the world about the effects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07181" y="512851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3407181" y="542394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785531" y="5405296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Symptoms continued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07181" y="570910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05888" y="603261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3753789" y="6269678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399927" y="633895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57" name="Rectangle 156"/>
          <p:cNvSpPr/>
          <p:nvPr/>
        </p:nvSpPr>
        <p:spPr>
          <a:xfrm>
            <a:off x="6934200" y="1258640"/>
            <a:ext cx="1828800" cy="5334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6858000" y="953840"/>
            <a:ext cx="10799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Final Solution</a:t>
            </a:r>
            <a:endParaRPr lang="en-US" sz="1000" b="1" dirty="0">
              <a:cs typeface="Cambria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6918960" y="1295400"/>
            <a:ext cx="1844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Only expose self to one bite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2" name="Oval 171"/>
          <p:cNvSpPr/>
          <p:nvPr/>
        </p:nvSpPr>
        <p:spPr>
          <a:xfrm>
            <a:off x="381000" y="65228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26348" y="652019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606935" y="647700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In hospital a week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cxnSp>
        <p:nvCxnSpPr>
          <p:cNvPr id="216" name="Straight Connector 215"/>
          <p:cNvCxnSpPr/>
          <p:nvPr/>
        </p:nvCxnSpPr>
        <p:spPr>
          <a:xfrm flipV="1">
            <a:off x="685800" y="6754301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381000" y="652019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6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606935" y="6186839"/>
            <a:ext cx="2581698" cy="243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Taken to hospital in 2 hours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127</Words>
  <Application>Microsoft Macintosh PowerPoint</Application>
  <PresentationFormat>On-screen Show (4:3)</PresentationFormat>
  <Paragraphs>53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59</cp:revision>
  <cp:lastPrinted>2017-08-23T17:57:11Z</cp:lastPrinted>
  <dcterms:created xsi:type="dcterms:W3CDTF">2017-05-25T14:36:56Z</dcterms:created>
  <dcterms:modified xsi:type="dcterms:W3CDTF">2018-02-15T17:36:43Z</dcterms:modified>
</cp:coreProperties>
</file>