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>
    <p:restoredLeft sz="15620"/>
    <p:restoredTop sz="94660"/>
  </p:normalViewPr>
  <p:slideViewPr>
    <p:cSldViewPr>
      <p:cViewPr>
        <p:scale>
          <a:sx n="192" d="100"/>
          <a:sy n="192" d="100"/>
        </p:scale>
        <p:origin x="2080" y="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993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20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24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27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48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2/24/18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93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2/24/18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59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2/24/18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04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2/24/18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77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2/24/18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460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2/24/18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834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4803D-37B3-4E4D-A15C-8F3121C62981}" type="datetimeFigureOut">
              <a:rPr lang="en-US" smtClean="0"/>
              <a:t>2/24/18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84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69" y="0"/>
            <a:ext cx="868786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5334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81200" y="55138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Past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86457" y="238027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J. Brewer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6372" y="55138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March 17, 2018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43725" y="1116701"/>
            <a:ext cx="1294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Unlikely hero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0" y="1519176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Mary </a:t>
            </a:r>
            <a:r>
              <a:rPr lang="en-US" sz="1000" dirty="0">
                <a:latin typeface="Lucida Handwriting" panose="03010101010101010101" pitchFamily="66" charset="0"/>
              </a:rPr>
              <a:t>K</a:t>
            </a:r>
            <a:r>
              <a:rPr lang="en-US" sz="1000" dirty="0" smtClean="0">
                <a:latin typeface="Lucida Handwriting" panose="03010101010101010101" pitchFamily="66" charset="0"/>
              </a:rPr>
              <a:t>atherine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0" y="178763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Kidnapper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10770" y="2029624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Family members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3470" y="2658674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67200" y="1143000"/>
            <a:ext cx="2209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 Smart Sister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14800" y="184064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Family background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53200" y="1411454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Family home in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55643" y="1682851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Salt Lake City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2103" y="228518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82103" y="2576422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00500" y="2209382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Linking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00500" y="2517777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Normal childhood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00500" y="2754609"/>
            <a:ext cx="19286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Generous parents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00500" y="3104281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One of 6 kids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10088" y="3357321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9 yrs – faced a tragedy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47270" y="558841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657600" y="2468700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71280" y="2817681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71280" y="3169195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82851" y="3464272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12480" y="3582061"/>
            <a:ext cx="1749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Sister kidnapped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53650" y="3952973"/>
            <a:ext cx="13578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Sister taken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22113" y="3962400"/>
            <a:ext cx="13928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To stay silent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62000" y="4379910"/>
            <a:ext cx="1392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Before the kidnapping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806170" y="4452675"/>
            <a:ext cx="1676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Elizabeth kidnapped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97972" y="4447136"/>
            <a:ext cx="1661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 year later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76800" y="4495800"/>
            <a:ext cx="1752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After the kidnapping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87222" y="4857946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26185" y="4857162"/>
            <a:ext cx="13622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Linking &amp; 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91811" y="4857946"/>
            <a:ext cx="6755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420122" y="4845270"/>
            <a:ext cx="7332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32281" y="5104968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Saying prayers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32281" y="5793625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No burglar alarm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2281" y="6136887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Final good night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3439" y="5104968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03439" y="544206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32281" y="5442934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Locking doors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3439" y="577916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3439" y="611625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045570" y="5104968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Man entered room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045570" y="5727636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Told E to be quiet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045570" y="6052044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MK stayed quiet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638719" y="5104968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638719" y="544206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966190" y="5442934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MK recognized voice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638719" y="577916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638719" y="611625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5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3045570" y="6453352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E stayed quiet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638719" y="6453352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000296" y="5110205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Woke parents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000296" y="5798862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Cut screen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000296" y="6142124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MK feels guilty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671454" y="5110205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671454" y="5447301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000296" y="5448171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Parents call police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671454" y="5784397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671454" y="6121493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5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000296" y="6458589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Father on TV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671454" y="6458589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000330" y="5115442"/>
            <a:ext cx="19912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MK remembers the man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000330" y="5804099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Man’s face drawn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000330" y="6147361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TV show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671488" y="5115442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671488" y="5452538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000330" y="5453408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Biker sees man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71488" y="578963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71488" y="612673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000330" y="6463826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Elizabeth found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671488" y="646382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5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065313" y="3054969"/>
            <a:ext cx="1545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Anyone can be a hero.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108060" y="3740452"/>
            <a:ext cx="1542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Elizabeth was returned to family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pic>
        <p:nvPicPr>
          <p:cNvPr id="85" name="Picture 8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617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151</Words>
  <Application>Microsoft Macintosh PowerPoint</Application>
  <PresentationFormat>On-screen Show (4:3)</PresentationFormat>
  <Paragraphs>69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21</cp:revision>
  <dcterms:created xsi:type="dcterms:W3CDTF">2017-12-19T20:34:01Z</dcterms:created>
  <dcterms:modified xsi:type="dcterms:W3CDTF">2018-02-24T17:52:30Z</dcterms:modified>
</cp:coreProperties>
</file>