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1" d="100"/>
          <a:sy n="111" d="100"/>
        </p:scale>
        <p:origin x="-900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32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44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67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7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0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24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19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8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49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3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7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825" y="-338138"/>
            <a:ext cx="9391650" cy="753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39704" y="1458011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   My dad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39704" y="1781443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  My mom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39704" y="2096900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My brother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33800" y="5181601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Nice gifts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49925" y="516793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52800" y="54864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49925" y="5898335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3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49925" y="6270282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5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52800" y="6627943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4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6509" y="137412"/>
            <a:ext cx="8412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63925" y="139789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1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99162" y="140742"/>
            <a:ext cx="7363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Past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81132" y="-222735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x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67600" y="170991"/>
            <a:ext cx="1537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x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67000" y="762001"/>
            <a:ext cx="1368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Wanting something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69075" y="854364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 Surprise Package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35725" y="1536016"/>
            <a:ext cx="1918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Wanting my own dog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35725" y="1945512"/>
            <a:ext cx="1374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34996" y="3144233"/>
            <a:ext cx="1918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x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3904" y="3497372"/>
            <a:ext cx="19821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D</a:t>
            </a:r>
            <a:r>
              <a:rPr lang="en-US" sz="1000" dirty="0" smtClean="0">
                <a:latin typeface="Lucida Calligraphy" panose="03010101010101010101" pitchFamily="66" charset="0"/>
              </a:rPr>
              <a:t>ad doesn’t want a dog.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13452" y="3886200"/>
            <a:ext cx="16347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No dog on birthday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05600" y="1100585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Our home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05600" y="3005585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33800" y="5567179"/>
            <a:ext cx="212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No dog - crying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30925" y="5898335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M</a:t>
            </a:r>
            <a:r>
              <a:rPr lang="en-US" sz="1000" dirty="0" smtClean="0">
                <a:latin typeface="Lucida Calligraphy" panose="03010101010101010101" pitchFamily="66" charset="0"/>
              </a:rPr>
              <a:t>ade promises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30925" y="6270282"/>
            <a:ext cx="2125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Took care of Sophie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30925" y="6629400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Did extra chores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42681" y="2314843"/>
            <a:ext cx="20771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My brother had one.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42681" y="2635870"/>
            <a:ext cx="19865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I want to play with mine.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05600" y="142285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The pet store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42681" y="2920236"/>
            <a:ext cx="19865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I love Sophie.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42681" y="3276072"/>
            <a:ext cx="19865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10</a:t>
            </a:r>
            <a:r>
              <a:rPr lang="en-US" sz="1000" baseline="30000" dirty="0" smtClean="0">
                <a:latin typeface="Lucida Calligraphy" panose="03010101010101010101" pitchFamily="66" charset="0"/>
              </a:rPr>
              <a:t>th</a:t>
            </a:r>
            <a:r>
              <a:rPr lang="en-US" sz="1000" dirty="0" smtClean="0">
                <a:latin typeface="Lucida Calligraphy" panose="03010101010101010101" pitchFamily="66" charset="0"/>
              </a:rPr>
              <a:t> Birthday wish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860079" y="3915489"/>
            <a:ext cx="1442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To keep asking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5237" y="4455812"/>
            <a:ext cx="17408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Asking for a dog.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747114" y="4455812"/>
            <a:ext cx="17408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Birthday and after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49104" y="4455812"/>
            <a:ext cx="17408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Christmas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53343" y="4843248"/>
            <a:ext cx="1451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        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747114" y="4859136"/>
            <a:ext cx="1451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      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162800" y="4856918"/>
            <a:ext cx="1451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           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918011" y="5197227"/>
            <a:ext cx="270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918011" y="5599230"/>
            <a:ext cx="270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2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918011" y="5927624"/>
            <a:ext cx="270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3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918011" y="6299571"/>
            <a:ext cx="270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918011" y="6658689"/>
            <a:ext cx="270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5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315200" y="5197227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Opened gifts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299011" y="5599230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No dog again!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299011" y="5927624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One more gift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299012" y="6299571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Jesse brought puppy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99011" y="6658689"/>
            <a:ext cx="18327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Blaze is my dog.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6154" y="5167937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1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6154" y="556994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2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6154" y="5898334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4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6154" y="627028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3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6154" y="662939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5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53343" y="516793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Dad said “No.”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37154" y="556994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Mom said “Maybe”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37154" y="5898334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Fluffy white dog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37154" y="6270281"/>
            <a:ext cx="2125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Showed picture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37154" y="6629399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Asked Jesse to help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239705" y="1223695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    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335705" y="2898012"/>
            <a:ext cx="1669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Don’t give up hope!</a:t>
            </a:r>
          </a:p>
          <a:p>
            <a:r>
              <a:rPr lang="en-US" sz="1000" dirty="0" smtClean="0">
                <a:latin typeface="Lucida Calligraphy" panose="03010101010101010101" pitchFamily="66" charset="0"/>
              </a:rPr>
              <a:t>Keep trying!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378698" y="3627376"/>
            <a:ext cx="16694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Got a big surprise!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556851" y="3005584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3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567482" y="338094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4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568467" y="265179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2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580083" y="229799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1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59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163</Words>
  <Application>Microsoft Office PowerPoint</Application>
  <PresentationFormat>On-screen Show (4:3)</PresentationFormat>
  <Paragraphs>66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15</cp:revision>
  <dcterms:created xsi:type="dcterms:W3CDTF">2018-01-09T21:12:54Z</dcterms:created>
  <dcterms:modified xsi:type="dcterms:W3CDTF">2018-02-18T19:30:53Z</dcterms:modified>
</cp:coreProperties>
</file>