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88013" autoAdjust="0"/>
  </p:normalViewPr>
  <p:slideViewPr>
    <p:cSldViewPr>
      <p:cViewPr>
        <p:scale>
          <a:sx n="165" d="100"/>
          <a:sy n="165" d="100"/>
        </p:scale>
        <p:origin x="304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78" d="100"/>
        <a:sy n="37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993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20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247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27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484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93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59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041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773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460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834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4803D-37B3-4E4D-A15C-8F3121C62981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842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69" y="0"/>
            <a:ext cx="868786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53340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54740" y="51169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Past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86457" y="238027"/>
            <a:ext cx="152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J. Brewer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6372" y="55138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1/24/18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43725" y="1056106"/>
            <a:ext cx="12942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Journalistic Story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0" y="1519176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Comanche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0" y="201771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Staff at museum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3470" y="2658674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67200" y="1143000"/>
            <a:ext cx="2209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Comanche (a horse)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14800" y="184064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Background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91624" y="1411454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Battlefield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77000" y="1630988"/>
            <a:ext cx="2209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Museum of Natural History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82103" y="228518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82103" y="2576422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00500" y="2209382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Linking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00500" y="2517777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Custer’s Last Stand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00500" y="2754609"/>
            <a:ext cx="19286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Lakota vs. US Army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98910" y="306123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Army wiped out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10088" y="3357321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Lakota won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47270" y="532381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657600" y="2468700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658050" y="2811066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658050" y="3129505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82851" y="3464272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12480" y="3582061"/>
            <a:ext cx="1749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Save </a:t>
            </a:r>
            <a:r>
              <a:rPr lang="en-US" sz="1000" smtClean="0">
                <a:latin typeface="Lucida Handwriting" panose="03010101010101010101" pitchFamily="66" charset="0"/>
              </a:rPr>
              <a:t>Comanche </a:t>
            </a:r>
            <a:r>
              <a:rPr lang="en-US" sz="1000" smtClean="0">
                <a:latin typeface="Lucida Handwriting" panose="03010101010101010101" pitchFamily="66" charset="0"/>
              </a:rPr>
              <a:t>twice?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15165" y="3952973"/>
            <a:ext cx="1489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Comanche ruined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22113" y="3962400"/>
            <a:ext cx="19262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To restore Comanche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62000" y="4447391"/>
            <a:ext cx="16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Comanche’s fame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798473" y="4406493"/>
            <a:ext cx="167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Strange events in museum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97972" y="4447136"/>
            <a:ext cx="1661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Comanche returned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843725" y="4442757"/>
            <a:ext cx="1752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Disaster discovered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38200" y="480060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Linking &amp;Time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26185" y="4857162"/>
            <a:ext cx="13622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953001" y="4857946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086600" y="4825425"/>
            <a:ext cx="11297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32281" y="5104968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Only survivor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32281" y="5747197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Left to die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3439" y="5104968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03439" y="544206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32281" y="5442934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Stuffed him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03439" y="577916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966190" y="5104968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Rhea delivered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966190" y="5731964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Water dripped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638719" y="5104968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638719" y="544206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966190" y="5442934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Rhea thawed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638719" y="577916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973836" y="5099016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Comanche soaked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967221" y="5772402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Repairs took 1 yr.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969508" y="6111336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Seven wounds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671454" y="5110205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617575" y="5447301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973836" y="5448171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Lots of stitching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671454" y="5784397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671454" y="6121493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000330" y="5115442"/>
            <a:ext cx="19912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Most famous horse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969542" y="5804099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Everyone can see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984936" y="6112121"/>
            <a:ext cx="19150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Rhea forgotten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671488" y="5115442"/>
            <a:ext cx="3389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961845" y="5422620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Waterproof case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71488" y="578963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671488" y="612673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7042222" y="3047395"/>
            <a:ext cx="15452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Expect the unexpected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074985" y="3726229"/>
            <a:ext cx="1654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Comanche back in museum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pic>
        <p:nvPicPr>
          <p:cNvPr id="85" name="Picture 8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89" name="TextBox 88"/>
          <p:cNvSpPr txBox="1"/>
          <p:nvPr/>
        </p:nvSpPr>
        <p:spPr>
          <a:xfrm>
            <a:off x="1524000" y="228600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Taxidermists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524000" y="1734979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The rhea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705600" y="5468779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91050" y="609600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33400" y="647700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5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829733" y="6096000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Nursed him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852824" y="6400800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Gave to museum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617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</TotalTime>
  <Words>137</Words>
  <Application>Microsoft Macintosh PowerPoint</Application>
  <PresentationFormat>On-screen Show (4:3)</PresentationFormat>
  <Paragraphs>68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41</cp:revision>
  <dcterms:created xsi:type="dcterms:W3CDTF">2017-12-19T20:34:01Z</dcterms:created>
  <dcterms:modified xsi:type="dcterms:W3CDTF">2018-01-29T17:03:02Z</dcterms:modified>
</cp:coreProperties>
</file>