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5276" autoAdjust="0"/>
  </p:normalViewPr>
  <p:slideViewPr>
    <p:cSldViewPr>
      <p:cViewPr>
        <p:scale>
          <a:sx n="192" d="100"/>
          <a:sy n="192" d="100"/>
        </p:scale>
        <p:origin x="56" y="4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4585" y="515779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John Brewer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Sept. 29, 2017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063781"/>
            <a:ext cx="129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Conflict with parents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Rebecca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Homecoming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15575" y="1820795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Stopped eating meat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Foreign countries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Handwriting" panose="03010101010101010101" pitchFamily="66" charset="0"/>
              </a:rPr>
              <a:t>Ranch patio </a:t>
            </a:r>
            <a:r>
              <a:rPr lang="en-US" sz="1000" dirty="0" smtClean="0">
                <a:latin typeface="Lucida Handwriting" panose="03010101010101010101" pitchFamily="66" charset="0"/>
              </a:rPr>
              <a:t>outdoors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0980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Current Day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Needed to save money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Teaching in Japan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Travel in N. Europe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Travel in S. Europe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12065" y="44397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rd</a:t>
            </a:r>
            <a:r>
              <a:rPr lang="en-US" sz="1000" dirty="0" smtClean="0">
                <a:latin typeface="Lucida Handwriting" panose="03010101010101010101" pitchFamily="66" charset="0"/>
              </a:rPr>
              <a:t> Person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F</a:t>
            </a:r>
            <a:r>
              <a:rPr lang="en-US" sz="1000" dirty="0" smtClean="0">
                <a:latin typeface="Lucida Handwriting" panose="03010101010101010101" pitchFamily="66" charset="0"/>
              </a:rPr>
              <a:t>amily pressure to eat meat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2115" y="3847133"/>
            <a:ext cx="1468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Dad insisted that she eat a steak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 eat a little meat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37991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Return to family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9865" y="4439445"/>
            <a:ext cx="1765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Told parents the truth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374371"/>
            <a:ext cx="1661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Worked it out with compromise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4495800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Ate some of each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33579" y="4837317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2000" y="5104968"/>
            <a:ext cx="1758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Used to eat beef daily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2000" y="5681925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Back home in Colorado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2000" y="6110427"/>
            <a:ext cx="1758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Dad a cattle rancher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2000" y="5344050"/>
            <a:ext cx="1758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Quiet about diet change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39730" y="5025588"/>
            <a:ext cx="1682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 meat for over 2 years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39730" y="5694561"/>
            <a:ext cx="164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Said she could not eat meat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39730" y="6012354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Knew meat would come up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39730" y="5363554"/>
            <a:ext cx="1650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Dad cooked lots of steaks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66190" y="636074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40761" y="5044055"/>
            <a:ext cx="1682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Needed time to adjust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47376" y="579886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Father not angry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4737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Glad to be back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18534" y="544068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4737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Ate only 2 bites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18534" y="577778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18534" y="611487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993715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Continued to be veggie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93715" y="5696384"/>
            <a:ext cx="164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Felt better as vegetarian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93715" y="6019800"/>
            <a:ext cx="1915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Mom offered other choices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93715" y="5358923"/>
            <a:ext cx="1650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Feelings more important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985933" y="3041739"/>
            <a:ext cx="2078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Feelings more import-</a:t>
            </a:r>
          </a:p>
          <a:p>
            <a:r>
              <a:rPr lang="en-US" sz="1000" dirty="0" smtClean="0">
                <a:latin typeface="Lucida Handwriting" panose="03010101010101010101" pitchFamily="66" charset="0"/>
              </a:rPr>
              <a:t>ant than diet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55140" y="3654420"/>
            <a:ext cx="16549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Was true to diet but respected dad’s feelings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Southwestern U.S.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4000" y="2024325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Her father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524000" y="22860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Her mother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192</Words>
  <Application>Microsoft Macintosh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30</cp:revision>
  <dcterms:created xsi:type="dcterms:W3CDTF">2017-12-19T20:34:01Z</dcterms:created>
  <dcterms:modified xsi:type="dcterms:W3CDTF">2018-02-14T21:04:20Z</dcterms:modified>
</cp:coreProperties>
</file>