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236" d="100"/>
          <a:sy n="236" d="100"/>
        </p:scale>
        <p:origin x="-80" y="3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8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8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9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2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00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56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2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67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36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29F1-DE6D-4113-A897-BC70EF5F7307}" type="datetimeFigureOut">
              <a:rPr lang="en-US" smtClean="0"/>
              <a:t>2/2/18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98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ory Analysis Shee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83" y="304800"/>
            <a:ext cx="8501450" cy="655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0099" y="936644"/>
            <a:ext cx="4229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The Book Thief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2667000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Max leaves after the Nazis search the house.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251" y="1622919"/>
            <a:ext cx="3028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Hans is sent to “the front”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099" y="2220376"/>
            <a:ext cx="3086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Hans gives bread to starving Jews, &amp; he defies the Nazis.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1" y="162291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Liesel decides to fight the Nazis in her own way.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2209800"/>
            <a:ext cx="3200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Lucida Handwriting" panose="03010101010101010101" pitchFamily="66" charset="0"/>
              </a:rPr>
              <a:t>Liesel</a:t>
            </a:r>
            <a:r>
              <a:rPr lang="en-US" sz="800" dirty="0" smtClean="0">
                <a:latin typeface="Lucida Handwriting" panose="03010101010101010101" pitchFamily="66" charset="0"/>
              </a:rPr>
              <a:t>  </a:t>
            </a:r>
            <a:r>
              <a:rPr lang="en-US" sz="800" dirty="0" smtClean="0">
                <a:latin typeface="Lucida Handwriting" panose="03010101010101010101" pitchFamily="66" charset="0"/>
              </a:rPr>
              <a:t>throws </a:t>
            </a:r>
            <a:r>
              <a:rPr lang="en-US" sz="800" dirty="0" smtClean="0">
                <a:latin typeface="Lucida Handwriting" panose="03010101010101010101" pitchFamily="66" charset="0"/>
              </a:rPr>
              <a:t> bread </a:t>
            </a:r>
            <a:r>
              <a:rPr lang="en-US" sz="800" dirty="0" smtClean="0">
                <a:latin typeface="Lucida Handwriting" panose="03010101010101010101" pitchFamily="66" charset="0"/>
              </a:rPr>
              <a:t>to the Jews marching to the death camps.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5715000"/>
            <a:ext cx="81867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Liesel, Hans, Rosa, Rudy, Hans Junior, max, Ilsa, Death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6324600"/>
            <a:ext cx="8062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Munich, Germany, during Hitler’s rise and World War II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990600"/>
            <a:ext cx="31146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Markus Zusak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0099" y="3061156"/>
            <a:ext cx="2933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Max, a Jew, asks to move in. The family protects him. Liesel loves him.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200" y="3581400"/>
            <a:ext cx="2933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Liesel steals books from Hitler’s book burning &amp; the mayor’s house.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0099" y="4051756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Hans teaches Liesel to read.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0099" y="4495800"/>
            <a:ext cx="2933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Liesel’s mother leaves her with a foster family at 10 years old.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86400" y="2633246"/>
            <a:ext cx="3200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Liesel marches with the Jews &amp; Max and gets whipped b y the Nazis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6400" y="3124200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Hans returns from “the front.”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86400" y="3581400"/>
            <a:ext cx="3200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Ilsa gives Liesel a book to write in. She writes “The Book Thief.”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62600" y="4038600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Rudy, Hans &amp; Rosa are killed in a bombing raid.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53000" y="5029200"/>
            <a:ext cx="3505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Max finds Liesel, they marry, &amp; they have children and grandchildren.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62600" y="4495800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Ilsa gives Liesel a home.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0" y="5105400"/>
            <a:ext cx="37671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Liesel’s little brother dies </a:t>
            </a:r>
            <a:r>
              <a:rPr lang="en-US" sz="800" dirty="0" smtClean="0">
                <a:latin typeface="Lucida Handwriting" panose="03010101010101010101" pitchFamily="66" charset="0"/>
              </a:rPr>
              <a:t>, &amp; </a:t>
            </a:r>
            <a:r>
              <a:rPr lang="en-US" sz="800" dirty="0" smtClean="0">
                <a:latin typeface="Lucida Handwriting" panose="03010101010101010101" pitchFamily="66" charset="0"/>
              </a:rPr>
              <a:t>she steals her first book.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52499" y="543976"/>
            <a:ext cx="4229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Jean Schumaker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86600" y="533400"/>
            <a:ext cx="1485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Jan 15. 2-18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84145"/>
            <a:ext cx="3886201" cy="24191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486402" y="5334000"/>
            <a:ext cx="3505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Life is beautiful, life is brutal.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91000" y="24384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Surviving World </a:t>
            </a:r>
            <a:r>
              <a:rPr lang="en-US" sz="800" dirty="0" smtClean="0">
                <a:latin typeface="Lucida Handwriting" panose="03010101010101010101" pitchFamily="66" charset="0"/>
              </a:rPr>
              <a:t> War </a:t>
            </a:r>
            <a:r>
              <a:rPr lang="en-US" sz="800" dirty="0" smtClean="0">
                <a:latin typeface="Lucida Handwriting" panose="03010101010101010101" pitchFamily="66" charset="0"/>
              </a:rPr>
              <a:t>II</a:t>
            </a:r>
          </a:p>
          <a:p>
            <a:r>
              <a:rPr lang="en-US" sz="800" dirty="0">
                <a:latin typeface="Lucida Handwriting" panose="03010101010101010101" pitchFamily="66" charset="0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</a:rPr>
              <a:t>in </a:t>
            </a:r>
            <a:r>
              <a:rPr lang="en-US" sz="800" dirty="0" smtClean="0">
                <a:latin typeface="Lucida Handwriting" panose="03010101010101010101" pitchFamily="66" charset="0"/>
              </a:rPr>
              <a:t> Germany without </a:t>
            </a:r>
            <a:r>
              <a:rPr lang="en-US" sz="800" smtClean="0">
                <a:latin typeface="Lucida Handwriting" panose="03010101010101010101" pitchFamily="66" charset="0"/>
              </a:rPr>
              <a:t>losing self-respect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02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ory Analysis Shee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7" y="0"/>
            <a:ext cx="889686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298" y="621268"/>
            <a:ext cx="4229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298" y="2457448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4450" y="1307543"/>
            <a:ext cx="3028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298" y="1905000"/>
            <a:ext cx="3086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1307543"/>
            <a:ext cx="2895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3999" y="194786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3861" y="5638800"/>
            <a:ext cx="81867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6" y="6286504"/>
            <a:ext cx="8062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5924" y="621268"/>
            <a:ext cx="31146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298" y="2971800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298" y="3486152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298" y="4000504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5298" y="4514856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43525" y="245563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53051" y="296340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62577" y="347117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2103" y="397894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29200" y="5029200"/>
            <a:ext cx="3505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34029" y="463911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3860" y="5116056"/>
            <a:ext cx="37671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698" y="228600"/>
            <a:ext cx="4229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77072" y="230743"/>
            <a:ext cx="1485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x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731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ory Analysis Shee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7" y="0"/>
            <a:ext cx="889686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83830" y="2226615"/>
            <a:ext cx="1066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Surviving 6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th</a:t>
            </a:r>
            <a:r>
              <a:rPr lang="en-US" sz="1000" dirty="0" smtClean="0">
                <a:latin typeface="Lucida Handwriting" panose="03010101010101010101" pitchFamily="66" charset="0"/>
              </a:rPr>
              <a:t> Grade with lots of bullying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444" y="2419740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Max leaves after the Nazis search the house.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4450" y="1307543"/>
            <a:ext cx="3028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Hans is sent to “the front.”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298" y="1905000"/>
            <a:ext cx="30861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1307543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Liesel decides to fight the Nazis in her own way.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3999" y="1947864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She throws bread to the Jews marching to the death camps.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3861" y="5638800"/>
            <a:ext cx="8186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Liesel, Hans, Rosa, Rudy, Hans Junior, Max, Ilsa, Death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6" y="6286504"/>
            <a:ext cx="80629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Munich, Germany, during Hitler’s rise and World War II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82732" y="779844"/>
            <a:ext cx="13187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Markus Zusak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6444" y="2924665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Max, a Jew, asks to move in. The family protects him.. Liesel loves him.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6444" y="3400463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Liesel steals books from Hitler’s book burning &amp; the mayor's house.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444" y="3915661"/>
            <a:ext cx="29337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Hans teaches Liesel to read..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017" y="4382878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Liesel’s mother leaves her with a foster family at 10 years old..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43525" y="2427353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Liesel marches with the Jews &amp; Max and gets whipped by the Nazis.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53051" y="2963404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Hans returns from “the front.”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62577" y="3400463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Ilsa gives Liesel a book to write in. She writes “The Book Thief.”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2103" y="3978944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40660" y="4963211"/>
            <a:ext cx="3998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Max finds Liesel, they marry, &amp; they have children and grandchildren.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84276" y="4431520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7298" y="5031213"/>
            <a:ext cx="3767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Liesel’s little brother dies &amp; she steals her first book.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92513" y="762000"/>
            <a:ext cx="13998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Book Thief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6444" y="1903623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Hans gives bread to starving Jews, &amp; he defies the Nazis.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84026" y="5280046"/>
            <a:ext cx="3505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Life is beautiful; life is brutal.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9599" y="228600"/>
            <a:ext cx="1428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Jean Schumaker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12220" y="228600"/>
            <a:ext cx="1217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Jan. 15, 2018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93799" y="3842866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Rudy, Hans, &amp; Rosa are killed in a bombing raid.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84276" y="4354575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Ilsa gives Liesel a home.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33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512</Words>
  <Application>Microsoft Macintosh PowerPoint</Application>
  <PresentationFormat>On-screen Show (4:3)</PresentationFormat>
  <Paragraphs>71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13</cp:revision>
  <dcterms:created xsi:type="dcterms:W3CDTF">2017-12-02T13:47:00Z</dcterms:created>
  <dcterms:modified xsi:type="dcterms:W3CDTF">2018-02-02T18:47:58Z</dcterms:modified>
</cp:coreProperties>
</file>