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-96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2/19/18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329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2/19/18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446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2/19/18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677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2/19/18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777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2/19/18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809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2/19/18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246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2/19/18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193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2/19/18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584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2/19/18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496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2/19/18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31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2/19/18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729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59BD25-CB1B-4C2E-A9D4-27A6C02BA2F8}" type="datetimeFigureOut">
              <a:rPr lang="en-US" smtClean="0"/>
              <a:t>2/19/18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FE101-0516-4327-9373-191C8B2CE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17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750" y="-357188"/>
            <a:ext cx="9715500" cy="7572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1784" y="304800"/>
            <a:ext cx="8412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Time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9200" y="307177"/>
            <a:ext cx="457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3rd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54436" y="308130"/>
            <a:ext cx="8125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Past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96200" y="0"/>
            <a:ext cx="152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Beverly Colombo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82668" y="393726"/>
            <a:ext cx="15375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>
                <a:latin typeface="Lucida Calligraphy" panose="03010101010101010101" pitchFamily="66" charset="0"/>
              </a:rPr>
              <a:t>1-6</a:t>
            </a:r>
            <a:r>
              <a:rPr lang="en-US" sz="1000" smtClean="0">
                <a:latin typeface="Lucida Calligraphy" panose="03010101010101010101" pitchFamily="66" charset="0"/>
              </a:rPr>
              <a:t>-</a:t>
            </a:r>
            <a:r>
              <a:rPr lang="en-US" sz="1000" dirty="0" smtClean="0">
                <a:latin typeface="Lucida Calligraphy" panose="03010101010101010101" pitchFamily="66" charset="0"/>
              </a:rPr>
              <a:t>18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71800" y="914400"/>
            <a:ext cx="129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Mistake or Accident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09900" y="1350900"/>
            <a:ext cx="37719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A Good Practice Ruined-</a:t>
            </a:r>
            <a:r>
              <a:rPr lang="en-US" sz="1000" smtClean="0">
                <a:latin typeface="Lucida Calligraphy" panose="03010101010101010101" pitchFamily="66" charset="0"/>
              </a:rPr>
              <a:t>-Almost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71599" y="1350899"/>
            <a:ext cx="13274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Donnell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1599" y="1669943"/>
            <a:ext cx="13274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Mr. Delarosa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71599" y="2016048"/>
            <a:ext cx="13274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latin typeface="Lucida Calligraphy" panose="03010101010101010101" pitchFamily="66" charset="0"/>
              </a:rPr>
              <a:t>Josue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71599" y="2344579"/>
            <a:ext cx="13715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Coach Russo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71800" y="4339533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971800" y="4648200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4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71800" y="5029200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971800" y="5383305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5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003176" y="5791200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3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6781800" y="4263335"/>
            <a:ext cx="331695" cy="1787538"/>
            <a:chOff x="6983505" y="4398112"/>
            <a:chExt cx="331695" cy="1787538"/>
          </a:xfrm>
        </p:grpSpPr>
        <p:sp>
          <p:nvSpPr>
            <p:cNvPr id="28" name="TextBox 27"/>
            <p:cNvSpPr txBox="1"/>
            <p:nvPr/>
          </p:nvSpPr>
          <p:spPr>
            <a:xfrm>
              <a:off x="7010400" y="4398112"/>
              <a:ext cx="3048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Lucida Calligraphy" panose="03010101010101010101" pitchFamily="66" charset="0"/>
                </a:rPr>
                <a:t>3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992470" y="4814359"/>
              <a:ext cx="3048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Lucida Calligraphy" panose="03010101010101010101" pitchFamily="66" charset="0"/>
                </a:rPr>
                <a:t>1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983505" y="5186394"/>
              <a:ext cx="3048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Lucida Calligraphy" panose="03010101010101010101" pitchFamily="66" charset="0"/>
                </a:rPr>
                <a:t>2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010400" y="5562909"/>
              <a:ext cx="3048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Lucida Calligraphy" panose="03010101010101010101" pitchFamily="66" charset="0"/>
                </a:rPr>
                <a:t>4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005916" y="5939429"/>
              <a:ext cx="3048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Lucida Calligraphy" panose="03010101010101010101" pitchFamily="66" charset="0"/>
                </a:rPr>
                <a:t>5</a:t>
              </a: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331695" y="4987081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2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13765" y="5403328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1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04800" y="5775363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3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31695" y="6177516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4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27211" y="6611779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137647" y="5601012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371599" y="2743200"/>
            <a:ext cx="13302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48653" y="3388042"/>
            <a:ext cx="1812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Accidental damage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290047" y="3494060"/>
            <a:ext cx="1812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After practice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239000" y="3470720"/>
            <a:ext cx="1812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Window broken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09720" y="4199330"/>
            <a:ext cx="17509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Practice started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216777" y="3903292"/>
            <a:ext cx="14734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Time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151506" y="3953109"/>
            <a:ext cx="14734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Ball over fence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165660" y="3894746"/>
            <a:ext cx="14734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Time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96102" y="4585754"/>
            <a:ext cx="15833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Linking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151506" y="4228619"/>
            <a:ext cx="14734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To confess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22391" y="4987081"/>
            <a:ext cx="1868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latin typeface="Lucida Calligraphy" panose="03010101010101010101" pitchFamily="66" charset="0"/>
              </a:rPr>
              <a:t>Josue</a:t>
            </a:r>
            <a:r>
              <a:rPr lang="en-US" sz="1000" dirty="0" smtClean="0">
                <a:latin typeface="Lucida Calligraphy" panose="03010101010101010101" pitchFamily="66" charset="0"/>
              </a:rPr>
              <a:t> pitches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12421" y="5403328"/>
            <a:ext cx="1868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Coach watches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28089" y="5809673"/>
            <a:ext cx="1868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Donnell hits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43757" y="6216018"/>
            <a:ext cx="1868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Coach praises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28089" y="6583475"/>
            <a:ext cx="1868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332995" y="4263334"/>
            <a:ext cx="1868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Stay on the field!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323025" y="4679581"/>
            <a:ext cx="1868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Hit to R field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338693" y="5085926"/>
            <a:ext cx="1868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Practice      by selves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354361" y="5410200"/>
            <a:ext cx="1868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Hit   to L field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338693" y="5825544"/>
            <a:ext cx="1868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Boys agree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283153" y="4213279"/>
            <a:ext cx="1868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Neighbor upset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273183" y="4629526"/>
            <a:ext cx="1868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latin typeface="Lucida Calligraphy" panose="03010101010101010101" pitchFamily="66" charset="0"/>
              </a:rPr>
              <a:t>Josue</a:t>
            </a:r>
            <a:r>
              <a:rPr lang="en-US" sz="1000" dirty="0" smtClean="0">
                <a:latin typeface="Lucida Calligraphy" panose="03010101010101010101" pitchFamily="66" charset="0"/>
              </a:rPr>
              <a:t> wants to run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288851" y="5035871"/>
            <a:ext cx="1868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Donnell says “No”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304519" y="5442216"/>
            <a:ext cx="1868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Donnell apologizes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7288851" y="5784035"/>
            <a:ext cx="1868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All shook hands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382739" y="6426188"/>
            <a:ext cx="1505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Nice apologies pay off.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239000" y="6460364"/>
            <a:ext cx="1812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Neighbor not angry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881364" y="1282716"/>
            <a:ext cx="2169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Spring day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891470" y="1661396"/>
            <a:ext cx="2169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Baseball field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901576" y="2040076"/>
            <a:ext cx="2169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Nicely groomed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877498" y="2410210"/>
            <a:ext cx="2169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879058" y="2709730"/>
            <a:ext cx="2169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Calligraphy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4598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113</Words>
  <Application>Microsoft Macintosh PowerPoint</Application>
  <PresentationFormat>On-screen Show (4:3)</PresentationFormat>
  <Paragraphs>53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11</cp:revision>
  <dcterms:created xsi:type="dcterms:W3CDTF">2018-01-09T21:12:54Z</dcterms:created>
  <dcterms:modified xsi:type="dcterms:W3CDTF">2018-02-19T17:21:23Z</dcterms:modified>
</cp:coreProperties>
</file>