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95" d="100"/>
          <a:sy n="95" d="100"/>
        </p:scale>
        <p:origin x="-17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RISING-ACTION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Conflict/Problem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29901" y="2371189"/>
            <a:ext cx="17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1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56708" y="1889013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90</Words>
  <Application>Microsoft Office PowerPoint</Application>
  <PresentationFormat>On-screen Show (4:3)</PresentationFormat>
  <Paragraphs>70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43</cp:revision>
  <cp:lastPrinted>2017-12-19T19:58:36Z</cp:lastPrinted>
  <dcterms:created xsi:type="dcterms:W3CDTF">2017-05-25T14:36:56Z</dcterms:created>
  <dcterms:modified xsi:type="dcterms:W3CDTF">2018-03-05T19:22:06Z</dcterms:modified>
</cp:coreProperties>
</file>