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432" y="-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-36941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L</a:t>
            </a:r>
            <a:r>
              <a:rPr lang="en-US" sz="1000" b="1" dirty="0" smtClean="0">
                <a:latin typeface="Lucida Handwriting" panose="03010101010101010101" pitchFamily="66" charset="0"/>
              </a:rPr>
              <a:t>inking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55138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9000" y="2286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J. Schumaker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11-18-68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1066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Lucida Handwriting" panose="03010101010101010101" pitchFamily="66" charset="0"/>
              </a:rPr>
              <a:t>Wanting something</a:t>
            </a:r>
            <a:endParaRPr lang="en-US" sz="900" b="1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Me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4490" y="178763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My dad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64980" y="205608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My mom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8724" y="23368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My brother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A </a:t>
            </a:r>
            <a:r>
              <a:rPr lang="en-US" sz="1000" b="1" smtClean="0">
                <a:latin typeface="Lucida Handwriting" panose="03010101010101010101" pitchFamily="66" charset="0"/>
              </a:rPr>
              <a:t>Surprise  Package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I  wanted  a  dog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Our home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82103" y="1702696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Pet store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Time/Linking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My brother had one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24148" y="2791866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I want to play with one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47796" y="3137356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Sophie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7796" y="341190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10</a:t>
            </a:r>
            <a:r>
              <a:rPr lang="en-US" sz="1000" b="1" baseline="30000" dirty="0" smtClean="0">
                <a:latin typeface="Lucida Handwriting" panose="03010101010101010101" pitchFamily="66" charset="0"/>
              </a:rPr>
              <a:t>th</a:t>
            </a:r>
            <a:r>
              <a:rPr lang="en-US" sz="1000" b="1" dirty="0" smtClean="0">
                <a:latin typeface="Lucida Handwriting" panose="03010101010101010101" pitchFamily="66" charset="0"/>
              </a:rPr>
              <a:t> Birthday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270" y="55884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1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71280" y="281768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3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44121" y="312393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4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Dad doesn’t want a dog.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81931" y="3962400"/>
            <a:ext cx="1309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No dog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To keep asking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2280" y="44958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Asking for a dog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46856" y="44958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My 10</a:t>
            </a:r>
            <a:r>
              <a:rPr lang="en-US" sz="1000" b="1" baseline="30000" dirty="0" smtClean="0">
                <a:latin typeface="Lucida Handwriting" panose="03010101010101010101" pitchFamily="66" charset="0"/>
              </a:rPr>
              <a:t>th</a:t>
            </a:r>
            <a:r>
              <a:rPr lang="en-US" sz="1000" b="1" dirty="0" smtClean="0">
                <a:latin typeface="Lucida Handwriting" panose="03010101010101010101" pitchFamily="66" charset="0"/>
              </a:rPr>
              <a:t> birthday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65313" y="44958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Christmas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76648" y="44958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My campaign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01540" y="4831535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</a:rPr>
              <a:t>                   </a:t>
            </a:r>
            <a:r>
              <a:rPr lang="en-US" sz="1000" b="1" dirty="0" smtClean="0">
                <a:latin typeface="Lucida Handwriting" panose="03010101010101010101" pitchFamily="66" charset="0"/>
              </a:rPr>
              <a:t>Time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03634" y="48224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</a:rPr>
              <a:t>                  </a:t>
            </a:r>
            <a:r>
              <a:rPr lang="en-US" sz="1000" b="1" dirty="0" smtClean="0">
                <a:latin typeface="Lucida Handwriting" panose="03010101010101010101" pitchFamily="66" charset="0"/>
              </a:rPr>
              <a:t>Time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62772" y="48224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</a:rPr>
              <a:t>                    </a:t>
            </a:r>
            <a:r>
              <a:rPr lang="en-US" sz="1000" b="1" dirty="0" smtClean="0">
                <a:latin typeface="Lucida Handwriting" panose="03010101010101010101" pitchFamily="66" charset="0"/>
              </a:rPr>
              <a:t>Time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65730" y="4781899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</a:rPr>
              <a:t>              </a:t>
            </a:r>
            <a:r>
              <a:rPr lang="en-US" sz="1000" b="1" dirty="0" smtClean="0">
                <a:latin typeface="Lucida Handwriting" panose="03010101010101010101" pitchFamily="66" charset="0"/>
              </a:rPr>
              <a:t>Time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2281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Dad said        “No.”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281" y="5793625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Fluffy &amp; white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136887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Showed pictures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3400" y="5410200"/>
            <a:ext cx="228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2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2281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Mom said  “Maybe”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85333" y="606193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3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32281" y="6453352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Asked bro to help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343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5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45570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Nice gifts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045570" y="5793625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Crying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045570" y="6136887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Parents sorry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90800" y="51054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590800" y="5442064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045570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No dog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590800" y="577916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045570" y="6453352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I won’t give up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590800" y="6453352"/>
            <a:ext cx="3206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989868" y="509370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Made promises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00296" y="5798862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Cared for Sophie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00296" y="614212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latin typeface="Lucida Handwriting" panose="03010101010101010101" pitchFamily="66" charset="0"/>
              </a:rPr>
              <a:t>Begged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72000" y="5110204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000296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Extra chores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572000" y="5784396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572000" y="6121492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000296" y="6458589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671454" y="645858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00330" y="5115442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Opened gifts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00330" y="5804099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One more gift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00330" y="6147361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Jesse brought puppy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338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338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000330" y="5453408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No dog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553200" y="5789634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</a:rPr>
              <a:t>   </a:t>
            </a:r>
            <a:r>
              <a:rPr lang="en-US" sz="1000" b="1" dirty="0" smtClean="0">
                <a:latin typeface="Lucida Handwriting" panose="03010101010101010101" pitchFamily="66" charset="0"/>
              </a:rPr>
              <a:t>3</a:t>
            </a:r>
            <a:endParaRPr lang="en-US" sz="8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9400" y="6126730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 4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00330" y="6463826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Blaze is my dog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29400" y="6463826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 5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018757"/>
            <a:ext cx="1542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Don’t give up hope! Keep trying!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108060" y="3740452"/>
            <a:ext cx="1542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I got </a:t>
            </a:r>
            <a:r>
              <a:rPr lang="en-US" sz="1000" b="1" smtClean="0">
                <a:latin typeface="Lucida Handwriting" panose="03010101010101010101" pitchFamily="66" charset="0"/>
              </a:rPr>
              <a:t>a surprise : my own dog.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51652" y="2191102"/>
            <a:ext cx="3617290" cy="23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TextBox 85"/>
          <p:cNvSpPr txBox="1"/>
          <p:nvPr/>
        </p:nvSpPr>
        <p:spPr>
          <a:xfrm>
            <a:off x="3683629" y="2455603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3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57200" y="502920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1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97915" y="5711363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4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630258" y="6054229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4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47935" y="642781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595648" y="5410200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Lucida Handwriting" panose="03010101010101010101" pitchFamily="66" charset="0"/>
              </a:rPr>
              <a:t>2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35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172</Words>
  <Application>Microsoft Macintosh PowerPoint</Application>
  <PresentationFormat>On-screen Show (4:3)</PresentationFormat>
  <Paragraphs>74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15</cp:revision>
  <dcterms:created xsi:type="dcterms:W3CDTF">2017-12-19T20:34:01Z</dcterms:created>
  <dcterms:modified xsi:type="dcterms:W3CDTF">2018-03-07T15:45:09Z</dcterms:modified>
</cp:coreProperties>
</file>