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5" d="100"/>
          <a:sy n="105" d="100"/>
        </p:scale>
        <p:origin x="-696" y="2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829F1-DE6D-4113-A897-BC70EF5F7307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28C9-C119-4DCA-BA52-FBC3E1B63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8802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829F1-DE6D-4113-A897-BC70EF5F7307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28C9-C119-4DCA-BA52-FBC3E1B63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187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829F1-DE6D-4113-A897-BC70EF5F7307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28C9-C119-4DCA-BA52-FBC3E1B63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690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829F1-DE6D-4113-A897-BC70EF5F7307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28C9-C119-4DCA-BA52-FBC3E1B63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922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829F1-DE6D-4113-A897-BC70EF5F7307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28C9-C119-4DCA-BA52-FBC3E1B63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088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829F1-DE6D-4113-A897-BC70EF5F7307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28C9-C119-4DCA-BA52-FBC3E1B63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0031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829F1-DE6D-4113-A897-BC70EF5F7307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28C9-C119-4DCA-BA52-FBC3E1B63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4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829F1-DE6D-4113-A897-BC70EF5F7307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28C9-C119-4DCA-BA52-FBC3E1B63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5661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829F1-DE6D-4113-A897-BC70EF5F7307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28C9-C119-4DCA-BA52-FBC3E1B63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7207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829F1-DE6D-4113-A897-BC70EF5F7307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28C9-C119-4DCA-BA52-FBC3E1B63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671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829F1-DE6D-4113-A897-BC70EF5F7307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28C9-C119-4DCA-BA52-FBC3E1B63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360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6829F1-DE6D-4113-A897-BC70EF5F7307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0428C9-C119-4DCA-BA52-FBC3E1B63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983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tory Analysis Sheet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567" y="0"/>
            <a:ext cx="8896866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95298" y="621268"/>
            <a:ext cx="422910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5298" y="2457448"/>
            <a:ext cx="293370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14450" y="1307543"/>
            <a:ext cx="30289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5298" y="1905000"/>
            <a:ext cx="308610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24400" y="1307543"/>
            <a:ext cx="2895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33999" y="1947864"/>
            <a:ext cx="32003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23861" y="5638800"/>
            <a:ext cx="81867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1486" y="6286504"/>
            <a:ext cx="806291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495924" y="621268"/>
            <a:ext cx="31146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95298" y="2971800"/>
            <a:ext cx="293370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95298" y="3486152"/>
            <a:ext cx="293370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95298" y="4000504"/>
            <a:ext cx="293370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95298" y="4514856"/>
            <a:ext cx="293370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343525" y="2455634"/>
            <a:ext cx="32003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353051" y="2963404"/>
            <a:ext cx="32003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362577" y="3471174"/>
            <a:ext cx="32003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372103" y="3978944"/>
            <a:ext cx="32003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029200" y="5029200"/>
            <a:ext cx="35051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534029" y="4639114"/>
            <a:ext cx="32003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23860" y="5116056"/>
            <a:ext cx="376713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47698" y="228600"/>
            <a:ext cx="422910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077072" y="230743"/>
            <a:ext cx="14859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pic>
        <p:nvPicPr>
          <p:cNvPr id="29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211723" y="5243481"/>
            <a:ext cx="2767320" cy="17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94027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22</Words>
  <Application>Microsoft Office PowerPoint</Application>
  <PresentationFormat>On-screen Show (4:3)</PresentationFormat>
  <Paragraphs>22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Brewer</dc:creator>
  <cp:lastModifiedBy>John</cp:lastModifiedBy>
  <cp:revision>3</cp:revision>
  <cp:lastPrinted>2017-12-19T20:27:43Z</cp:lastPrinted>
  <dcterms:created xsi:type="dcterms:W3CDTF">2017-12-02T13:47:00Z</dcterms:created>
  <dcterms:modified xsi:type="dcterms:W3CDTF">2018-03-05T17:35:20Z</dcterms:modified>
</cp:coreProperties>
</file>