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65" d="100"/>
          <a:sy n="165" d="100"/>
        </p:scale>
        <p:origin x="-840" y="2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820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340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570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340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684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29400" y="5799680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867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9400" y="6047914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13448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29285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98473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Shiny black; ½ in.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0910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Kill mate with poison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3303" y="542287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latin typeface="Lucida Handwriting" panose="03010101010101010101" pitchFamily="66" charset="0"/>
              </a:rPr>
              <a:t>Therididae</a:t>
            </a:r>
            <a:r>
              <a:rPr lang="en-US" sz="1100" dirty="0" smtClean="0">
                <a:latin typeface="Lucida Handwriting" panose="03010101010101010101" pitchFamily="66" charset="0"/>
              </a:rPr>
              <a:t> family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Effects of poison on </a:t>
            </a:r>
            <a:r>
              <a:rPr lang="en-US" sz="1100" dirty="0" smtClean="0">
                <a:latin typeface="Lucida Handwriting" panose="03010101010101010101" pitchFamily="66" charset="0"/>
              </a:rPr>
              <a:t>humans?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92883" y="5371248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53200" y="557973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20674" y="50292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20674" y="53407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41847" y="5122536"/>
            <a:ext cx="23342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20674" y="5638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0674" y="5867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68402" y="584682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0674" y="611139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010400" y="2286000"/>
            <a:ext cx="1880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How to do a controlled experiment that would be accepted by scientists.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Black widow history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Black widow spiders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69690" y="39624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History of studies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912513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526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469821" y="4648200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087929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00192" y="519251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Doctors described effects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53840" y="335587"/>
            <a:ext cx="1244316" cy="24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32307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Described </a:t>
            </a:r>
            <a:r>
              <a:rPr lang="en-US" sz="1100" dirty="0" smtClean="0">
                <a:latin typeface="Lucida Handwriting" panose="03010101010101010101" pitchFamily="66" charset="0"/>
              </a:rPr>
              <a:t>horrible pain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69404" y="5681990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Allowed </a:t>
            </a:r>
            <a:r>
              <a:rPr lang="en-US" sz="1100" dirty="0" smtClean="0">
                <a:latin typeface="Lucida Handwriting" panose="03010101010101010101" pitchFamily="66" charset="0"/>
              </a:rPr>
              <a:t>spider bite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7600" y="63246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3 </a:t>
            </a:r>
            <a:r>
              <a:rPr lang="en-US" sz="1100" dirty="0" smtClean="0">
                <a:latin typeface="Lucida Handwriting" panose="03010101010101010101" pitchFamily="66" charset="0"/>
              </a:rPr>
              <a:t>days in hospital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34013" y="1371600"/>
            <a:ext cx="23727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Lucida Handwriting"/>
                <a:cs typeface="Lucida Handwriting"/>
              </a:rPr>
              <a:t>            One </a:t>
            </a:r>
            <a:r>
              <a:rPr lang="en-US" sz="1100" dirty="0" smtClean="0">
                <a:latin typeface="Lucida Handwriting"/>
                <a:cs typeface="Lucida Handwriting"/>
              </a:rPr>
              <a:t>Bite Is Enough!</a:t>
            </a:r>
            <a:endParaRPr lang="en-US" sz="1100" dirty="0">
              <a:latin typeface="Lucida Handwriting"/>
              <a:cs typeface="Lucida Handwriting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946004" y="576590"/>
            <a:ext cx="1131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81000" y="56819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08872" y="5715000"/>
            <a:ext cx="2567728" cy="24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Red hourglass on abdomen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629400" y="655320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6644602" y="60629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629400" y="637001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9" name="Oval 218"/>
          <p:cNvSpPr/>
          <p:nvPr/>
        </p:nvSpPr>
        <p:spPr>
          <a:xfrm>
            <a:off x="6248400" y="642389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6220674" y="6400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413606" y="542337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3718406" y="539258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William </a:t>
            </a:r>
            <a:r>
              <a:rPr lang="en-US" sz="1100" dirty="0" err="1" smtClean="0">
                <a:latin typeface="Lucida Handwriting" panose="03010101010101010101" pitchFamily="66" charset="0"/>
              </a:rPr>
              <a:t>Baerg’s</a:t>
            </a:r>
            <a:r>
              <a:rPr lang="en-US" sz="1100" dirty="0" smtClean="0">
                <a:latin typeface="Lucida Handwriting" panose="03010101010101010101" pitchFamily="66" charset="0"/>
              </a:rPr>
              <a:t>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133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57</cp:revision>
  <cp:lastPrinted>2017-08-23T17:57:11Z</cp:lastPrinted>
  <dcterms:created xsi:type="dcterms:W3CDTF">2017-05-25T14:36:56Z</dcterms:created>
  <dcterms:modified xsi:type="dcterms:W3CDTF">2018-02-15T17:26:05Z</dcterms:modified>
</cp:coreProperties>
</file>