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74" d="100"/>
          <a:sy n="174" d="100"/>
        </p:scale>
        <p:origin x="752" y="2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3)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CLIMAX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0320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3103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59137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283948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547464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843272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589669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121098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2247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432265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3326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437582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4724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4460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2756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2926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6576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8" name="Rectangle 207"/>
          <p:cNvSpPr/>
          <p:nvPr/>
        </p:nvSpPr>
        <p:spPr>
          <a:xfrm>
            <a:off x="7524844" y="43434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2841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124200" y="2971800"/>
            <a:ext cx="45720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2004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619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TV show “The Decision”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624777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Wanted new teammates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4902" y="5867400"/>
            <a:ext cx="25816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Wanted to win championship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0116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71522" y="53212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329568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Chose Miami Heat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52566" y="55969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9707" y="59157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31501" y="6222138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Uproar by fans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22213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B. Colombo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King James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371189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Transition to Miami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6350" y="3744742"/>
            <a:ext cx="18161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 seasons with Miami Heat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48136" y="4461244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587622" y="4481202"/>
            <a:ext cx="15367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 &amp; 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08925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74457" y="3917722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79010" y="3892778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785529" y="5085137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Tired of bad-guy role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647976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No championships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5959094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Decided to have fun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36084" y="504039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14187" y="535646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362815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Went into hiding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36084" y="564162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05595" y="59298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3808482" y="6255385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Won 2 championships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019878" y="1300371"/>
            <a:ext cx="17271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Crisis</a:t>
            </a:r>
          </a:p>
          <a:p>
            <a:endParaRPr lang="en-US" sz="900" b="1" dirty="0" smtClean="0">
              <a:cs typeface="Cambria"/>
            </a:endParaRPr>
          </a:p>
          <a:p>
            <a:endParaRPr lang="en-US" sz="900" b="1" dirty="0">
              <a:cs typeface="Cambria"/>
            </a:endParaRPr>
          </a:p>
          <a:p>
            <a:endParaRPr lang="en-US" sz="900" b="1" dirty="0" smtClean="0">
              <a:cs typeface="Cambria"/>
            </a:endParaRPr>
          </a:p>
          <a:p>
            <a:endParaRPr lang="en-US" sz="1200" b="1" dirty="0" smtClean="0">
              <a:cs typeface="Cambria"/>
            </a:endParaRPr>
          </a:p>
          <a:p>
            <a:r>
              <a:rPr lang="en-US" sz="1200" b="1" dirty="0" smtClean="0">
                <a:cs typeface="Cambria"/>
              </a:rPr>
              <a:t>Decision</a:t>
            </a:r>
            <a:endParaRPr lang="en-US" sz="1200" b="1" dirty="0">
              <a:cs typeface="Cambria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50727" y="62654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086600" y="1333500"/>
            <a:ext cx="1828800" cy="15621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8" name="Straight Arrow Connector 157"/>
          <p:cNvCxnSpPr/>
          <p:nvPr/>
        </p:nvCxnSpPr>
        <p:spPr>
          <a:xfrm>
            <a:off x="7076552" y="2133600"/>
            <a:ext cx="18288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7067355" y="1514828"/>
            <a:ext cx="1782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Earned reputation as a bad guy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077122" y="2324292"/>
            <a:ext cx="1782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 change his attitude &amp; behavior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71" name="Picture 1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72" name="TextBox 171"/>
          <p:cNvSpPr txBox="1"/>
          <p:nvPr/>
        </p:nvSpPr>
        <p:spPr>
          <a:xfrm>
            <a:off x="990600" y="38100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Free Agent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374075" y="658250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709707" y="678997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Oval 216"/>
          <p:cNvSpPr/>
          <p:nvPr/>
        </p:nvSpPr>
        <p:spPr>
          <a:xfrm>
            <a:off x="34240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 flipV="1">
            <a:off x="3788136" y="679529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62434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20" name="Straight Connector 219"/>
          <p:cNvCxnSpPr/>
          <p:nvPr/>
        </p:nvCxnSpPr>
        <p:spPr>
          <a:xfrm flipV="1">
            <a:off x="6616003" y="680376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690989" y="657984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Acted angry, no fun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61668" y="657984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6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130</Words>
  <Application>Microsoft Macintosh PowerPoint</Application>
  <PresentationFormat>On-screen Show (4:3)</PresentationFormat>
  <Paragraphs>57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55</cp:revision>
  <cp:lastPrinted>2017-08-23T17:57:11Z</cp:lastPrinted>
  <dcterms:created xsi:type="dcterms:W3CDTF">2017-05-25T14:36:56Z</dcterms:created>
  <dcterms:modified xsi:type="dcterms:W3CDTF">2018-03-05T22:09:59Z</dcterms:modified>
</cp:coreProperties>
</file>