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>
    <p:restoredLeft sz="15620"/>
    <p:restoredTop sz="91023" autoAdjust="0"/>
  </p:normalViewPr>
  <p:slideViewPr>
    <p:cSldViewPr>
      <p:cViewPr>
        <p:scale>
          <a:sx n="192" d="100"/>
          <a:sy n="192" d="100"/>
        </p:scale>
        <p:origin x="-80" y="10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378" d="100"/>
        <a:sy n="378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4803D-37B3-4E4D-A15C-8F3121C62981}" type="datetimeFigureOut">
              <a:rPr lang="en-US" smtClean="0"/>
              <a:t>2/14/18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8F9047-BD7C-45D1-8751-AF65F1F4547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09930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4803D-37B3-4E4D-A15C-8F3121C62981}" type="datetimeFigureOut">
              <a:rPr lang="en-US" smtClean="0"/>
              <a:t>2/14/18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8F9047-BD7C-45D1-8751-AF65F1F4547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82024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4803D-37B3-4E4D-A15C-8F3121C62981}" type="datetimeFigureOut">
              <a:rPr lang="en-US" smtClean="0"/>
              <a:t>2/14/18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8F9047-BD7C-45D1-8751-AF65F1F4547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52475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4803D-37B3-4E4D-A15C-8F3121C62981}" type="datetimeFigureOut">
              <a:rPr lang="en-US" smtClean="0"/>
              <a:t>2/14/18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8F9047-BD7C-45D1-8751-AF65F1F4547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52700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4803D-37B3-4E4D-A15C-8F3121C62981}" type="datetimeFigureOut">
              <a:rPr lang="en-US" smtClean="0"/>
              <a:t>2/14/18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8F9047-BD7C-45D1-8751-AF65F1F4547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04848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4803D-37B3-4E4D-A15C-8F3121C62981}" type="datetimeFigureOut">
              <a:rPr lang="en-US" smtClean="0"/>
              <a:t>2/14/18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8F9047-BD7C-45D1-8751-AF65F1F4547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69351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4803D-37B3-4E4D-A15C-8F3121C62981}" type="datetimeFigureOut">
              <a:rPr lang="en-US" smtClean="0"/>
              <a:t>2/14/18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8F9047-BD7C-45D1-8751-AF65F1F4547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45922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4803D-37B3-4E4D-A15C-8F3121C62981}" type="datetimeFigureOut">
              <a:rPr lang="en-US" smtClean="0"/>
              <a:t>2/14/18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8F9047-BD7C-45D1-8751-AF65F1F4547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40418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4803D-37B3-4E4D-A15C-8F3121C62981}" type="datetimeFigureOut">
              <a:rPr lang="en-US" smtClean="0"/>
              <a:t>2/14/18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8F9047-BD7C-45D1-8751-AF65F1F4547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97737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4803D-37B3-4E4D-A15C-8F3121C62981}" type="datetimeFigureOut">
              <a:rPr lang="en-US" smtClean="0"/>
              <a:t>2/14/18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8F9047-BD7C-45D1-8751-AF65F1F4547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84602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4803D-37B3-4E4D-A15C-8F3121C62981}" type="datetimeFigureOut">
              <a:rPr lang="en-US" smtClean="0"/>
              <a:t>2/14/18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8F9047-BD7C-45D1-8751-AF65F1F4547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58341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94803D-37B3-4E4D-A15C-8F3121C62981}" type="datetimeFigureOut">
              <a:rPr lang="en-US" smtClean="0"/>
              <a:t>2/14/18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8F9047-BD7C-45D1-8751-AF65F1F4547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88425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069" y="0"/>
            <a:ext cx="868786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33400" y="533400"/>
            <a:ext cx="762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Time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954740" y="531535"/>
            <a:ext cx="762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Past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286457" y="238027"/>
            <a:ext cx="152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G.Sigalito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236372" y="551380"/>
            <a:ext cx="13716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1-22-18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914085" y="1138003"/>
            <a:ext cx="150551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latin typeface="Lucida Handwriting" panose="03010101010101010101" pitchFamily="66" charset="0"/>
              </a:rPr>
              <a:t>Teenage Crisis</a:t>
            </a:r>
            <a:endParaRPr lang="en-US" sz="900" dirty="0">
              <a:latin typeface="Lucida Handwriting" panose="03010101010101010101" pitchFamily="66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524000" y="1519176"/>
            <a:ext cx="13716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latin typeface="Lucida Handwriting" panose="03010101010101010101" pitchFamily="66" charset="0"/>
              </a:rPr>
              <a:t>Darius</a:t>
            </a:r>
            <a:endParaRPr lang="en-US" sz="1000" b="1" dirty="0">
              <a:latin typeface="Lucida Handwriting" panose="03010101010101010101" pitchFamily="66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267200" y="1143000"/>
            <a:ext cx="22098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Accidental Hero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114800" y="1840640"/>
            <a:ext cx="1905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Going to school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553200" y="1411454"/>
            <a:ext cx="21336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Chicago Street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582103" y="2285180"/>
            <a:ext cx="1905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582103" y="2576422"/>
            <a:ext cx="1905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4000500" y="2209382"/>
            <a:ext cx="13716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Time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4000500" y="2517777"/>
            <a:ext cx="1905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16 years old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000500" y="2754609"/>
            <a:ext cx="22479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Walking on street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3998910" y="3061230"/>
            <a:ext cx="209709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Regular kid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010088" y="3357321"/>
            <a:ext cx="216211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South side - danger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268940" y="450585"/>
            <a:ext cx="76253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3</a:t>
            </a:r>
            <a:r>
              <a:rPr lang="en-US" sz="1000" baseline="30000" dirty="0" smtClean="0">
                <a:latin typeface="Lucida Handwriting" panose="03010101010101010101" pitchFamily="66" charset="0"/>
              </a:rPr>
              <a:t>rd</a:t>
            </a:r>
            <a:r>
              <a:rPr lang="en-US" sz="1000" dirty="0" smtClean="0">
                <a:latin typeface="Lucida Handwriting" panose="03010101010101010101" pitchFamily="66" charset="0"/>
              </a:rPr>
              <a:t> Person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3657600" y="2468700"/>
            <a:ext cx="22913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Lucida Handwriting" panose="03010101010101010101" pitchFamily="66" charset="0"/>
              </a:rPr>
              <a:t>1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3658050" y="2811066"/>
            <a:ext cx="22913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Lucida Handwriting" panose="03010101010101010101" pitchFamily="66" charset="0"/>
              </a:rPr>
              <a:t>4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3658050" y="3129505"/>
            <a:ext cx="22913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2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3682851" y="3464272"/>
            <a:ext cx="22913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3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612480" y="3582061"/>
            <a:ext cx="174972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Keep going to school?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2743200" y="3952973"/>
            <a:ext cx="171835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Crash!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4322113" y="3962400"/>
            <a:ext cx="192628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Explore building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753006" y="4452675"/>
            <a:ext cx="168539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Hears sounds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2772156" y="4393140"/>
            <a:ext cx="202844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Following cries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6991357" y="4380986"/>
            <a:ext cx="166172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Getting help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4826112" y="4482570"/>
            <a:ext cx="178782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Freeing the boy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1066800" y="4800600"/>
            <a:ext cx="762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Time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2926185" y="4857162"/>
            <a:ext cx="136222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Time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5191811" y="4857946"/>
            <a:ext cx="67558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Time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7406892" y="4825425"/>
            <a:ext cx="80947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Time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814315" y="5092905"/>
            <a:ext cx="185055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Listening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814315" y="5747320"/>
            <a:ext cx="164206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From building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814315" y="6110427"/>
            <a:ext cx="182530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Baby crying?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490209" y="5085123"/>
            <a:ext cx="13959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1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490209" y="5422219"/>
            <a:ext cx="19475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3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814315" y="5442934"/>
            <a:ext cx="168232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Wounded animal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490209" y="5759315"/>
            <a:ext cx="19475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2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490209" y="6096411"/>
            <a:ext cx="19475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Lucida Handwriting" panose="03010101010101010101" pitchFamily="66" charset="0"/>
              </a:rPr>
              <a:t>4</a:t>
            </a:r>
          </a:p>
        </p:txBody>
      </p:sp>
      <p:sp>
        <p:nvSpPr>
          <p:cNvPr id="53" name="TextBox 52"/>
          <p:cNvSpPr txBox="1"/>
          <p:nvPr/>
        </p:nvSpPr>
        <p:spPr>
          <a:xfrm>
            <a:off x="2966190" y="5085123"/>
            <a:ext cx="168232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Dangerous building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2966190" y="5734251"/>
            <a:ext cx="164206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Louder crash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2966190" y="6078379"/>
            <a:ext cx="165936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Moaning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2643720" y="5104968"/>
            <a:ext cx="13959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2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2643720" y="5442064"/>
            <a:ext cx="19475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Lucida Handwriting" panose="03010101010101010101" pitchFamily="66" charset="0"/>
              </a:rPr>
              <a:t>1</a:t>
            </a:r>
          </a:p>
        </p:txBody>
      </p:sp>
      <p:sp>
        <p:nvSpPr>
          <p:cNvPr id="58" name="TextBox 57"/>
          <p:cNvSpPr txBox="1"/>
          <p:nvPr/>
        </p:nvSpPr>
        <p:spPr>
          <a:xfrm>
            <a:off x="2966190" y="5442934"/>
            <a:ext cx="165038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Help me!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2643720" y="5779160"/>
            <a:ext cx="19475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3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2643720" y="6116256"/>
            <a:ext cx="19475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Lucida Handwriting" panose="03010101010101010101" pitchFamily="66" charset="0"/>
              </a:rPr>
              <a:t>4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2966190" y="6366769"/>
            <a:ext cx="165936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Boy under furniture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2638719" y="6453352"/>
            <a:ext cx="19475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4918193" y="5110205"/>
            <a:ext cx="168232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Stabilizing pile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4918193" y="5745942"/>
            <a:ext cx="180626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Giving instructions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4918193" y="6115664"/>
            <a:ext cx="165936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Using rope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4644994" y="5083745"/>
            <a:ext cx="13959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1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4644994" y="5420841"/>
            <a:ext cx="19475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4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4918193" y="5448171"/>
            <a:ext cx="165038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Pulled pile up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4644994" y="5757937"/>
            <a:ext cx="19475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Lucida Handwriting" panose="03010101010101010101" pitchFamily="66" charset="0"/>
              </a:rPr>
              <a:t>2</a:t>
            </a:r>
          </a:p>
        </p:txBody>
      </p:sp>
      <p:sp>
        <p:nvSpPr>
          <p:cNvPr id="70" name="TextBox 69"/>
          <p:cNvSpPr txBox="1"/>
          <p:nvPr/>
        </p:nvSpPr>
        <p:spPr>
          <a:xfrm>
            <a:off x="4644994" y="6095033"/>
            <a:ext cx="19475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Lucida Handwriting" panose="03010101010101010101" pitchFamily="66" charset="0"/>
              </a:rPr>
              <a:t>3</a:t>
            </a:r>
          </a:p>
        </p:txBody>
      </p:sp>
      <p:sp>
        <p:nvSpPr>
          <p:cNvPr id="73" name="TextBox 72"/>
          <p:cNvSpPr txBox="1"/>
          <p:nvPr/>
        </p:nvSpPr>
        <p:spPr>
          <a:xfrm>
            <a:off x="6977345" y="5122057"/>
            <a:ext cx="199127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Police officer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6977345" y="5810714"/>
            <a:ext cx="164206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Missing boy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6977345" y="6433875"/>
            <a:ext cx="191507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Hero medal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6671488" y="5115442"/>
            <a:ext cx="13959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1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6671488" y="5452538"/>
            <a:ext cx="19475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Lucida Handwriting" panose="03010101010101010101" pitchFamily="66" charset="0"/>
              </a:rPr>
              <a:t>2</a:t>
            </a:r>
          </a:p>
        </p:txBody>
      </p:sp>
      <p:sp>
        <p:nvSpPr>
          <p:cNvPr id="78" name="TextBox 77"/>
          <p:cNvSpPr txBox="1"/>
          <p:nvPr/>
        </p:nvSpPr>
        <p:spPr>
          <a:xfrm>
            <a:off x="6977345" y="5440178"/>
            <a:ext cx="181542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Ambulance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6671488" y="5789634"/>
            <a:ext cx="19475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3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6671488" y="6126730"/>
            <a:ext cx="19475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Lucida Handwriting" panose="03010101010101010101" pitchFamily="66" charset="0"/>
              </a:rPr>
              <a:t>5</a:t>
            </a:r>
          </a:p>
        </p:txBody>
      </p:sp>
      <p:sp>
        <p:nvSpPr>
          <p:cNvPr id="81" name="TextBox 80"/>
          <p:cNvSpPr txBox="1"/>
          <p:nvPr/>
        </p:nvSpPr>
        <p:spPr>
          <a:xfrm>
            <a:off x="6977345" y="6129075"/>
            <a:ext cx="165936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Parents happy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6671488" y="6463826"/>
            <a:ext cx="19475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4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7065313" y="3054969"/>
            <a:ext cx="154528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Follow my gut </a:t>
            </a:r>
            <a:r>
              <a:rPr lang="en-US" sz="1000" dirty="0" smtClean="0">
                <a:latin typeface="Lucida Handwriting" panose="03010101010101010101" pitchFamily="66" charset="0"/>
              </a:rPr>
              <a:t>more.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7086600" y="3733800"/>
            <a:ext cx="165494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Medal ceremony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pic>
        <p:nvPicPr>
          <p:cNvPr id="85" name="Picture 8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-1641590" y="2507945"/>
            <a:ext cx="3886201" cy="241912"/>
          </a:xfrm>
          <a:prstGeom prst="rect">
            <a:avLst/>
          </a:prstGeom>
        </p:spPr>
      </p:pic>
      <p:sp>
        <p:nvSpPr>
          <p:cNvPr id="87" name="TextBox 86"/>
          <p:cNvSpPr txBox="1"/>
          <p:nvPr/>
        </p:nvSpPr>
        <p:spPr>
          <a:xfrm>
            <a:off x="513555" y="6416254"/>
            <a:ext cx="19475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855232" y="6396409"/>
            <a:ext cx="165936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89" name="TextBox 88"/>
          <p:cNvSpPr txBox="1"/>
          <p:nvPr/>
        </p:nvSpPr>
        <p:spPr>
          <a:xfrm>
            <a:off x="1520820" y="2030940"/>
            <a:ext cx="13716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Little boy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91" name="TextBox 90"/>
          <p:cNvSpPr txBox="1"/>
          <p:nvPr/>
        </p:nvSpPr>
        <p:spPr>
          <a:xfrm>
            <a:off x="4621740" y="6432919"/>
            <a:ext cx="19475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Lucida Handwriting" panose="03010101010101010101" pitchFamily="66" charset="0"/>
              </a:rPr>
              <a:t>5</a:t>
            </a:r>
          </a:p>
        </p:txBody>
      </p:sp>
      <p:sp>
        <p:nvSpPr>
          <p:cNvPr id="92" name="TextBox 91"/>
          <p:cNvSpPr txBox="1"/>
          <p:nvPr/>
        </p:nvSpPr>
        <p:spPr>
          <a:xfrm>
            <a:off x="4918193" y="6409639"/>
            <a:ext cx="165936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Took boy out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93" name="TextBox 92"/>
          <p:cNvSpPr txBox="1"/>
          <p:nvPr/>
        </p:nvSpPr>
        <p:spPr>
          <a:xfrm>
            <a:off x="2643720" y="6459379"/>
            <a:ext cx="19475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5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006178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1774</TotalTime>
  <Words>127</Words>
  <Application>Microsoft Macintosh PowerPoint</Application>
  <PresentationFormat>On-screen Show (4:3)</PresentationFormat>
  <Paragraphs>71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John Brewer</dc:creator>
  <cp:lastModifiedBy>Jean Schumaker</cp:lastModifiedBy>
  <cp:revision>40</cp:revision>
  <dcterms:created xsi:type="dcterms:W3CDTF">2017-12-19T20:34:01Z</dcterms:created>
  <dcterms:modified xsi:type="dcterms:W3CDTF">2018-02-14T21:10:32Z</dcterms:modified>
</cp:coreProperties>
</file>