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4" r:id="rId2"/>
  </p:sldIdLst>
  <p:sldSz cx="9144000" cy="6858000" type="screen4x3"/>
  <p:notesSz cx="7086600" cy="93726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10" autoAdjust="0"/>
    <p:restoredTop sz="94692" autoAdjust="0"/>
  </p:normalViewPr>
  <p:slideViewPr>
    <p:cSldViewPr>
      <p:cViewPr>
        <p:scale>
          <a:sx n="200" d="100"/>
          <a:sy n="200" d="100"/>
        </p:scale>
        <p:origin x="-80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2418" y="-78"/>
      </p:cViewPr>
      <p:guideLst>
        <p:guide orient="horz" pos="2952"/>
        <p:guide pos="223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14100" y="0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r">
              <a:defRPr sz="1200"/>
            </a:lvl1pPr>
          </a:lstStyle>
          <a:p>
            <a:fld id="{210EE2A2-A1CD-4DD6-B70C-8260CE5590EF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703263"/>
            <a:ext cx="4686300" cy="3514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046" tIns="47023" rIns="94046" bIns="47023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660" y="4451985"/>
            <a:ext cx="5669280" cy="4217670"/>
          </a:xfrm>
          <a:prstGeom prst="rect">
            <a:avLst/>
          </a:prstGeom>
        </p:spPr>
        <p:txBody>
          <a:bodyPr vert="horz" lIns="94046" tIns="47023" rIns="94046" bIns="4702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02343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14100" y="8902343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r">
              <a:defRPr sz="1200"/>
            </a:lvl1pPr>
          </a:lstStyle>
          <a:p>
            <a:fld id="{765E1BBD-9EC3-4362-A8D4-1DDD26DCDD0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5012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706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648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649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344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542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787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651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39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83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969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694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693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76" y="381000"/>
            <a:ext cx="880262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20295" y="1676400"/>
            <a:ext cx="1108364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Peppino Impastato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33002" y="2145618"/>
            <a:ext cx="99992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Peppino’s brother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4989" y="3505200"/>
            <a:ext cx="149524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Control of the country by the Mafia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9200" y="4307815"/>
            <a:ext cx="1374549" cy="184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Fought gov’t corruption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51982" y="1945460"/>
            <a:ext cx="163921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Peppino learns to hate the Mafia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52898" y="2296075"/>
            <a:ext cx="9906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Time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68522" y="2872547"/>
            <a:ext cx="13925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Arial"/>
              </a:rPr>
              <a:t>1</a:t>
            </a:r>
            <a:endParaRPr lang="en-US" sz="8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64314" y="2576511"/>
            <a:ext cx="13925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45264" y="3152812"/>
            <a:ext cx="13925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Arial"/>
              </a:rPr>
              <a:t>3</a:t>
            </a:r>
            <a:endParaRPr lang="en-US" sz="8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04140" y="2836996"/>
            <a:ext cx="147523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Born into a Mafia </a:t>
            </a:r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family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28941" y="2584096"/>
            <a:ext cx="204325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Broke  off  from  </a:t>
            </a:r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father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14800" y="3112800"/>
            <a:ext cx="147523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Uncle murdered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64906" y="4639930"/>
            <a:ext cx="4572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Time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43504" y="3843908"/>
            <a:ext cx="121532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Mafia kills his dad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43524" y="5462561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Arial"/>
              </a:rPr>
              <a:t>4</a:t>
            </a:r>
            <a:endParaRPr lang="en-US" sz="8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23933" y="4918568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5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040484" y="5756324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3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275341" y="5777981"/>
            <a:ext cx="13716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Started radio station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75341" y="4911628"/>
            <a:ext cx="152384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“Sitting Bully” nickname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75341" y="5479989"/>
            <a:ext cx="152462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Publicized crimes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150294" y="5820489"/>
            <a:ext cx="13716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Don – a gentleman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190231" y="1304729"/>
            <a:ext cx="100076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Fighting a powerful foe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320627" y="1353979"/>
            <a:ext cx="134992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Peppino Challenges the Mafia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387964" y="1844292"/>
            <a:ext cx="134992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Chalkboard"/>
              </a:rPr>
              <a:t> </a:t>
            </a:r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Sicily (part of Italy)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397291" y="2104937"/>
            <a:ext cx="1115644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Chalkboard"/>
              </a:rPr>
              <a:t> </a:t>
            </a:r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1970s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939755" y="5807819"/>
            <a:ext cx="8646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Arial"/>
              </a:rPr>
              <a:t>2</a:t>
            </a:r>
            <a:endParaRPr lang="en-US" sz="8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954022" y="4930746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Arial"/>
              </a:rPr>
              <a:t>1</a:t>
            </a:r>
            <a:endParaRPr lang="en-US" sz="8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932111" y="5518865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Arial"/>
              </a:rPr>
              <a:t>4</a:t>
            </a:r>
            <a:endParaRPr lang="en-US" sz="8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925171" y="5235374"/>
            <a:ext cx="124703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Father murdered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775319" y="5849778"/>
            <a:ext cx="162275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Ammazzateci tutti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775319" y="5583724"/>
            <a:ext cx="147523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Addiopizzo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821425" y="3085179"/>
            <a:ext cx="147523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Some causes are worth risking your life.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828997" y="3673517"/>
            <a:ext cx="142479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Other organizations were inspired by Peppino.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945786" y="609600"/>
            <a:ext cx="99371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Chalkboard"/>
              </a:rPr>
              <a:t> </a:t>
            </a:r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John Brewer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925117" y="885109"/>
            <a:ext cx="99371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Chalkboard"/>
              </a:rPr>
              <a:t> </a:t>
            </a:r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Sept. 19, 2017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784182" y="762000"/>
            <a:ext cx="46084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3</a:t>
            </a:r>
            <a:r>
              <a:rPr lang="en-US" sz="800" baseline="30000" dirty="0" smtClean="0">
                <a:latin typeface="Lucida Handwriting" panose="03010101010101010101" pitchFamily="66" charset="0"/>
                <a:cs typeface="Chalkboard"/>
              </a:rPr>
              <a:t>rd</a:t>
            </a:r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 Person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344799" y="823554"/>
            <a:ext cx="54150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Past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864314" y="3444039"/>
            <a:ext cx="13925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Arial"/>
              </a:rPr>
              <a:t>4</a:t>
            </a:r>
            <a:endParaRPr lang="en-US" sz="8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135346" y="3382865"/>
            <a:ext cx="1579653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Would fight Mafia forever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019103" y="5169552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2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275341" y="5124452"/>
            <a:ext cx="145543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Led protests against runway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150294" y="4972763"/>
            <a:ext cx="150876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Considered undesirable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150294" y="5544979"/>
            <a:ext cx="13716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No protection from cops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081453" y="4347028"/>
            <a:ext cx="1336861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Peppino in danger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704619" y="5443541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Arial"/>
              </a:rPr>
              <a:t>1</a:t>
            </a:r>
            <a:endParaRPr lang="en-US" sz="8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711050" y="5672141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2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691067" y="5205415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3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511925" y="4953000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1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510341" y="5843307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3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518275" y="5541089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2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108942" y="4651424"/>
            <a:ext cx="4572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Time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952978" y="4662918"/>
            <a:ext cx="4572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Time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797014" y="4648912"/>
            <a:ext cx="4572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Time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150294" y="5240179"/>
            <a:ext cx="150876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Police friends with Mafia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928933" y="5235729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3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4925171" y="5462561"/>
            <a:ext cx="134112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Mafia had to stop him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925171" y="4987487"/>
            <a:ext cx="134112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Faced tough decision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925171" y="5719635"/>
            <a:ext cx="1475232" cy="1477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Dad tried to protect him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694213" y="4982289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4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4919980" y="4348428"/>
            <a:ext cx="1467984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Facing danger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762353" y="4311820"/>
            <a:ext cx="147523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Peppino’s death became </a:t>
            </a:r>
            <a:r>
              <a:rPr lang="en-US" sz="800" smtClean="0">
                <a:latin typeface="Lucida Handwriting" panose="03010101010101010101" pitchFamily="66" charset="0"/>
                <a:cs typeface="Chalkboard"/>
              </a:rPr>
              <a:t>powerful </a:t>
            </a:r>
            <a:r>
              <a:rPr lang="en-US" sz="800" smtClean="0">
                <a:latin typeface="Lucida Handwriting" panose="03010101010101010101" pitchFamily="66" charset="0"/>
                <a:cs typeface="Chalkboard"/>
              </a:rPr>
              <a:t>symbol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775319" y="4982289"/>
            <a:ext cx="147523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Two groups inspired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6775319" y="5266970"/>
            <a:ext cx="147523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Peppino would be proud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523840" y="5269555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4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1066800" y="838200"/>
            <a:ext cx="54150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Time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411002" y="1600500"/>
            <a:ext cx="134992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Cinisi (village)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200400" y="3581400"/>
            <a:ext cx="609600" cy="15388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000" b="1" dirty="0" smtClean="0">
                <a:latin typeface="Arial"/>
                <a:cs typeface="Arial"/>
              </a:rPr>
              <a:t>Crisis</a:t>
            </a:r>
            <a:endParaRPr lang="en-US" sz="1000" b="1" dirty="0">
              <a:latin typeface="Arial"/>
              <a:cs typeface="Arial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521305" y="3657600"/>
            <a:ext cx="5334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 smtClean="0">
                <a:latin typeface="Arial"/>
                <a:cs typeface="Arial"/>
              </a:rPr>
              <a:t>Decision</a:t>
            </a:r>
            <a:endParaRPr lang="en-US" sz="900" b="1" dirty="0">
              <a:latin typeface="Arial"/>
              <a:cs typeface="Arial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4572000" y="3810000"/>
            <a:ext cx="1371600" cy="21544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Lucida Handwriting"/>
                <a:cs typeface="Lucida Handwriting"/>
              </a:rPr>
              <a:t>To face danger</a:t>
            </a:r>
            <a:endParaRPr lang="en-US" sz="800" dirty="0">
              <a:latin typeface="Lucida Handwriting"/>
              <a:cs typeface="Lucida Handwriting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17199" y="1923565"/>
            <a:ext cx="1164254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Tano Badalamenti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46476" y="2391489"/>
            <a:ext cx="999924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Peppino’s uncle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917199" y="2682000"/>
            <a:ext cx="999924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Peppino’s father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014732" y="6082900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1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1275341" y="6082899"/>
            <a:ext cx="13716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Started newsletter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716417" y="5919974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Arial"/>
              </a:rPr>
              <a:t>5</a:t>
            </a:r>
            <a:endParaRPr lang="en-US" sz="8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28000" y="6163505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Arial"/>
              </a:rPr>
              <a:t>6</a:t>
            </a:r>
            <a:endParaRPr lang="en-US" sz="800" dirty="0">
              <a:latin typeface="Lucida Handwriting" panose="03010101010101010101" pitchFamily="66" charset="0"/>
              <a:cs typeface="Arial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925171" y="5923742"/>
            <a:ext cx="136395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Ran for office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4925171" y="6182437"/>
            <a:ext cx="147523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Chalkboard"/>
              </a:rPr>
              <a:t>Peppino tied to tracks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4689729" y="6415089"/>
            <a:ext cx="11508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latin typeface="Lucida Handwriting" panose="03010101010101010101" pitchFamily="66" charset="0"/>
                <a:cs typeface="Arial"/>
              </a:rPr>
              <a:t>7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4925171" y="6430089"/>
            <a:ext cx="147523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>
                <a:latin typeface="Lucida Handwriting" panose="03010101010101010101" pitchFamily="66" charset="0"/>
                <a:cs typeface="Chalkboard"/>
              </a:rPr>
              <a:t>Mafia proven guilty</a:t>
            </a:r>
            <a:endParaRPr lang="en-US" sz="800" dirty="0">
              <a:latin typeface="Lucida Handwriting" panose="03010101010101010101" pitchFamily="66" charset="0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21434788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1676</TotalTime>
  <Words>203</Words>
  <Application>Microsoft Macintosh PowerPoint</Application>
  <PresentationFormat>On-screen Show (4:3)</PresentationFormat>
  <Paragraphs>80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56</cp:revision>
  <cp:lastPrinted>2018-02-15T18:23:41Z</cp:lastPrinted>
  <dcterms:created xsi:type="dcterms:W3CDTF">2017-05-25T14:36:56Z</dcterms:created>
  <dcterms:modified xsi:type="dcterms:W3CDTF">2018-02-15T23:13:32Z</dcterms:modified>
</cp:coreProperties>
</file>