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74" d="100"/>
          <a:sy n="174" d="100"/>
        </p:scale>
        <p:origin x="-80" y="29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880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187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69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922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08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003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4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566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720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671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360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983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tory Analysis Shee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71" y="304799"/>
            <a:ext cx="8571762" cy="66073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06602" y="1007969"/>
            <a:ext cx="20193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To Kill a Mockingbird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5500" y="4044934"/>
            <a:ext cx="2933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Atticus and the children face criticism.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4652" y="1556618"/>
            <a:ext cx="30289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Men expect a lynching at the jail.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5500" y="3562089"/>
            <a:ext cx="30861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Atticus knows that whatever he does, Tom will be convicted.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54602" y="1556618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Atticus (and the children) decide to defend Tom.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64201" y="2133600"/>
            <a:ext cx="3200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Atticus and the children defend Tom at the jail.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0" y="5791200"/>
            <a:ext cx="81867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Atticus, Scout, Jem, Boo Radley, </a:t>
            </a:r>
            <a:r>
              <a:rPr lang="en-US" sz="1000" dirty="0">
                <a:latin typeface="Lucida Handwriting" panose="03010101010101010101" pitchFamily="66" charset="0"/>
              </a:rPr>
              <a:t>M</a:t>
            </a:r>
            <a:r>
              <a:rPr lang="en-US" sz="1000" dirty="0" smtClean="0">
                <a:latin typeface="Lucida Handwriting" panose="03010101010101010101" pitchFamily="66" charset="0"/>
              </a:rPr>
              <a:t>ayella &amp; Bob Ewell, Tom Robinson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" y="6400800"/>
            <a:ext cx="80629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Maycomb, Alabama – town in the segregated South during 1933-35, during the Great Depression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26962" y="982332"/>
            <a:ext cx="12396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Harper Lee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2000" y="4572000"/>
            <a:ext cx="29337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Atticus is appointed to defend Tom.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73727" y="2667000"/>
            <a:ext cx="3200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Atticus defends Tom in the trial.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83253" y="3028890"/>
            <a:ext cx="3200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Bob Ewell is revealed as a liar during the trial.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92779" y="3657600"/>
            <a:ext cx="3200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Bob threatens revenge on Atticus.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62600" y="4114800"/>
            <a:ext cx="3200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Bob attacks Jem &amp; Scout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32933" y="5127297"/>
            <a:ext cx="35051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Boo is not arrested.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02305" y="4554379"/>
            <a:ext cx="3200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Boo Radley saves the children’s lives.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4062" y="5105400"/>
            <a:ext cx="3767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Mayella falsely accuses Tom of rape. (Her father, Bob Ewell, forced her to do so.)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486402" y="5363196"/>
            <a:ext cx="35051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Don’t judge a book by its cover.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16402" y="2473938"/>
            <a:ext cx="121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Should Atticus fully defend Tom?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35713" y="536254"/>
            <a:ext cx="20193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Jean Schumaker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124697" y="531978"/>
            <a:ext cx="20193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1-24-18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02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178</Words>
  <Application>Microsoft Macintosh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7</cp:revision>
  <dcterms:created xsi:type="dcterms:W3CDTF">2017-12-02T13:47:00Z</dcterms:created>
  <dcterms:modified xsi:type="dcterms:W3CDTF">2018-01-29T23:20:38Z</dcterms:modified>
</cp:coreProperties>
</file>