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11" d="100"/>
          <a:sy n="111" d="100"/>
        </p:scale>
        <p:origin x="-1308" y="-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993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202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247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270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484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935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592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041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773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460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834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94803D-37B3-4E4D-A15C-8F3121C62981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842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Picture 9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419970"/>
            <a:ext cx="9069547" cy="600816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67570"/>
            <a:ext cx="9069544" cy="60081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87659" y="756129"/>
            <a:ext cx="762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10400" y="705714"/>
            <a:ext cx="1371600" cy="178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26418" y="935596"/>
            <a:ext cx="1371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95989" y="1073203"/>
            <a:ext cx="12033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37726" y="1487252"/>
            <a:ext cx="24927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61680" y="1487252"/>
            <a:ext cx="12205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61680" y="1698713"/>
            <a:ext cx="15689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50451" y="756129"/>
            <a:ext cx="2291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61680" y="2121636"/>
            <a:ext cx="15174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69745" y="2525859"/>
            <a:ext cx="17497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666256" y="3758582"/>
            <a:ext cx="12729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86200" y="2525859"/>
            <a:ext cx="205591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666256" y="3262943"/>
            <a:ext cx="1371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629887" y="4857573"/>
            <a:ext cx="21551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3629887" y="5157430"/>
            <a:ext cx="21551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6666256" y="3491964"/>
            <a:ext cx="16823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6666256" y="4245438"/>
            <a:ext cx="16593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374907" y="3570389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6374907" y="4025820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666256" y="4035233"/>
            <a:ext cx="165038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374907" y="3808361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6374907" y="3272231"/>
            <a:ext cx="2221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59122" y="1910174"/>
            <a:ext cx="15174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87410" y="2525859"/>
            <a:ext cx="3014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371591" y="2097856"/>
            <a:ext cx="23184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833508" y="2525859"/>
            <a:ext cx="15689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451172" y="2525859"/>
            <a:ext cx="3306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239000" y="3034151"/>
            <a:ext cx="12593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616486" y="4767385"/>
            <a:ext cx="15174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537726" y="1686584"/>
            <a:ext cx="24927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537726" y="1885916"/>
            <a:ext cx="24927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537726" y="2085248"/>
            <a:ext cx="24927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371591" y="1487252"/>
            <a:ext cx="24927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371591" y="1686584"/>
            <a:ext cx="24927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371591" y="1923191"/>
            <a:ext cx="24927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460255" y="3061156"/>
            <a:ext cx="12463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65190" y="756129"/>
            <a:ext cx="11685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481777" y="2525859"/>
            <a:ext cx="3014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459456" y="3028065"/>
            <a:ext cx="12593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629887" y="5416906"/>
            <a:ext cx="21551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3629887" y="5676382"/>
            <a:ext cx="21551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374907" y="4285942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445976" y="3214609"/>
            <a:ext cx="260202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272367" y="3485889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272367" y="4001453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272367" y="3743671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254949" y="3228107"/>
            <a:ext cx="2221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272367" y="4259236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3694616" y="3707408"/>
            <a:ext cx="243369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3694616" y="3196349"/>
            <a:ext cx="235353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3694616" y="3486777"/>
            <a:ext cx="236004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3694616" y="4218469"/>
            <a:ext cx="239509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3694616" y="3973628"/>
            <a:ext cx="23867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3376619" y="3525423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3376619" y="3980854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3376619" y="3763395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3376619" y="3227265"/>
            <a:ext cx="2221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3376619" y="4240976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445975" y="3663780"/>
            <a:ext cx="260202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467117" y="3973628"/>
            <a:ext cx="26020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>
                <a:latin typeface="Lucida Handwriting" panose="03010101010101010101" pitchFamily="66" charset="0"/>
              </a:rPr>
              <a:t>x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445976" y="3424499"/>
            <a:ext cx="260202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445976" y="4259236"/>
            <a:ext cx="26020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369742" y="4843973"/>
            <a:ext cx="2373458" cy="221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6597105" y="5524628"/>
            <a:ext cx="15174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pic>
        <p:nvPicPr>
          <p:cNvPr id="6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551652" y="2191102"/>
            <a:ext cx="3617290" cy="230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83546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64</Words>
  <Application>Microsoft Office PowerPoint</Application>
  <PresentationFormat>On-screen Show (4:3)</PresentationFormat>
  <Paragraphs>64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John</cp:lastModifiedBy>
  <cp:revision>16</cp:revision>
  <dcterms:created xsi:type="dcterms:W3CDTF">2017-12-19T20:34:01Z</dcterms:created>
  <dcterms:modified xsi:type="dcterms:W3CDTF">2018-03-09T01:05:25Z</dcterms:modified>
</cp:coreProperties>
</file>