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8" d="100"/>
          <a:sy n="118" d="100"/>
        </p:scale>
        <p:origin x="-1494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329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46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7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7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0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4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19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8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4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3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2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BD25-CB1B-4C2E-A9D4-27A6C02BA2F8}" type="datetimeFigureOut">
              <a:rPr lang="en-US" smtClean="0"/>
              <a:t>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E101-0516-4327-9373-191C8B2CE8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-357188"/>
            <a:ext cx="9715500" cy="757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1784" y="304800"/>
            <a:ext cx="8412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07177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 1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4436" y="308130"/>
            <a:ext cx="81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Past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200" y="0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B. </a:t>
            </a:r>
            <a:r>
              <a:rPr lang="en-US" sz="1000" dirty="0">
                <a:latin typeface="Lucida Calligraphy" panose="03010101010101010101" pitchFamily="66" charset="0"/>
              </a:rPr>
              <a:t>C</a:t>
            </a:r>
            <a:r>
              <a:rPr lang="en-US" sz="1000" dirty="0" smtClean="0">
                <a:latin typeface="Lucida Calligraphy" panose="03010101010101010101" pitchFamily="66" charset="0"/>
              </a:rPr>
              <a:t>olombo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82668" y="393726"/>
            <a:ext cx="1537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2-17-18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950140"/>
            <a:ext cx="1295400" cy="330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Wanting something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1599" y="1350899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599" y="1669943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    My dad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599" y="2016048"/>
            <a:ext cx="1327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My mom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1599" y="2344579"/>
            <a:ext cx="1371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   My brother 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800" y="433953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71800" y="4648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71800" y="5029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71800" y="5383305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03176" y="5791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5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781800" y="4263335"/>
            <a:ext cx="331695" cy="1787538"/>
            <a:chOff x="6983505" y="4398112"/>
            <a:chExt cx="331695" cy="1787538"/>
          </a:xfrm>
        </p:grpSpPr>
        <p:sp>
          <p:nvSpPr>
            <p:cNvPr id="28" name="TextBox 27"/>
            <p:cNvSpPr txBox="1"/>
            <p:nvPr/>
          </p:nvSpPr>
          <p:spPr>
            <a:xfrm>
              <a:off x="7010400" y="4398112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1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92470" y="481435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83505" y="5186394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3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10400" y="556290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4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05916" y="5939429"/>
              <a:ext cx="304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ucida Calligraphy" panose="03010101010101010101" pitchFamily="66" charset="0"/>
                </a:rPr>
                <a:t>5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31695" y="498708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1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3765" y="5403328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3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4800" y="5775363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2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4800" y="6172200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4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37647" y="5601012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8653" y="3388042"/>
            <a:ext cx="1812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Dad doesn’t want a dog.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90047" y="3494060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Asked for dog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39000" y="3470720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What happened?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9720" y="4199330"/>
            <a:ext cx="17509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Wanted a dog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16777" y="3903292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 Linking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51506" y="3953109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No dog!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62800" y="3886200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6102" y="4585754"/>
            <a:ext cx="1583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Lucida Calligraphy" panose="03010101010101010101" pitchFamily="66" charset="0"/>
              </a:rPr>
              <a:t> </a:t>
            </a:r>
            <a:r>
              <a:rPr lang="en-US" sz="1000" dirty="0" smtClean="0">
                <a:latin typeface="Lucida Calligraphy" panose="03010101010101010101" pitchFamily="66" charset="0"/>
              </a:rPr>
              <a:t>          Time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1506" y="4228619"/>
            <a:ext cx="1473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To keep asking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2391" y="498708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Jesse has a dog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2421" y="5403328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Campaign to get dog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8089" y="5809673"/>
            <a:ext cx="1868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Sophie </a:t>
            </a:r>
            <a:r>
              <a:rPr lang="mr-IN" sz="1000" dirty="0" smtClean="0">
                <a:latin typeface="Lucida Calligraphy" panose="03010101010101010101" pitchFamily="66" charset="0"/>
              </a:rPr>
              <a:t>–</a:t>
            </a:r>
            <a:r>
              <a:rPr lang="en-US" sz="1000" dirty="0" smtClean="0">
                <a:latin typeface="Lucida Calligraphy" panose="03010101010101010101" pitchFamily="66" charset="0"/>
              </a:rPr>
              <a:t> Golden Retriever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32995" y="4263334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Dad said “No.”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23025" y="467958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Mom said “Maybe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38693" y="508592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Fluffy white dog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4361" y="5410200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Showed picture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83153" y="4213279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No dog on 10th birthday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273183" y="462952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Made promises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288851" y="5035871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Christmas puppy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04519" y="5442216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Her name is Blaze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88851" y="5784035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I’m happy now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382739" y="6426188"/>
            <a:ext cx="1505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Don’t give up hope!</a:t>
            </a:r>
          </a:p>
          <a:p>
            <a:r>
              <a:rPr lang="en-US" sz="1000" dirty="0" smtClean="0">
                <a:latin typeface="Lucida Calligraphy" panose="03010101010101010101" pitchFamily="66" charset="0"/>
              </a:rPr>
              <a:t>Keep trying! 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39000" y="6460364"/>
            <a:ext cx="181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Got a surprise!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81364" y="128271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Our home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891470" y="166139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The pet store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01576" y="2040076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877498" y="2410210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879058" y="2709730"/>
            <a:ext cx="2169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19600" y="988464"/>
            <a:ext cx="23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 Surprise Package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9537" y="6226864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Pressure on parents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61527" y="5804652"/>
            <a:ext cx="18684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ucida Calligraphy" panose="03010101010101010101" pitchFamily="66" charset="0"/>
              </a:rPr>
              <a:t>Asked brother for help</a:t>
            </a:r>
            <a:endParaRPr lang="en-US" sz="1000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59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130</Words>
  <Application>Microsoft Office PowerPoint</Application>
  <PresentationFormat>On-screen Show (4:3)</PresentationFormat>
  <Paragraphs>53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John</cp:lastModifiedBy>
  <cp:revision>13</cp:revision>
  <dcterms:created xsi:type="dcterms:W3CDTF">2018-01-09T21:12:54Z</dcterms:created>
  <dcterms:modified xsi:type="dcterms:W3CDTF">2018-02-18T19:34:06Z</dcterms:modified>
</cp:coreProperties>
</file>