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1" d="100"/>
          <a:sy n="111" d="100"/>
        </p:scale>
        <p:origin x="-13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357188"/>
            <a:ext cx="9715500" cy="757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1784" y="304800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07177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4436" y="308130"/>
            <a:ext cx="81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200" y="0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82668" y="393726"/>
            <a:ext cx="1537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99060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9900" y="1350900"/>
            <a:ext cx="3771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1599" y="1350899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599" y="1669943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599" y="2016048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71599" y="2344579"/>
            <a:ext cx="1371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1800" y="433953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1800" y="4648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1800" y="5029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1800" y="538330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03176" y="5791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81800" y="4263335"/>
            <a:ext cx="331695" cy="1787538"/>
            <a:chOff x="6983505" y="4398112"/>
            <a:chExt cx="331695" cy="1787538"/>
          </a:xfrm>
        </p:grpSpPr>
        <p:sp>
          <p:nvSpPr>
            <p:cNvPr id="28" name="TextBox 27"/>
            <p:cNvSpPr txBox="1"/>
            <p:nvPr/>
          </p:nvSpPr>
          <p:spPr>
            <a:xfrm>
              <a:off x="7010400" y="4398112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latin typeface="Lucida Calligraphy" panose="03010101010101010101" pitchFamily="66" charset="0"/>
                </a:rPr>
                <a:t>x</a:t>
              </a:r>
              <a:endParaRPr lang="en-US" sz="1000">
                <a:latin typeface="Lucida Calligraphy" panose="03010101010101010101" pitchFamily="66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92470" y="481435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latin typeface="Lucida Calligraphy" panose="03010101010101010101" pitchFamily="66" charset="0"/>
                </a:rPr>
                <a:t>x</a:t>
              </a:r>
              <a:endParaRPr lang="en-US" sz="1000">
                <a:latin typeface="Lucida Calligraphy" panose="03010101010101010101" pitchFamily="66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83505" y="5186394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latin typeface="Lucida Calligraphy" panose="03010101010101010101" pitchFamily="66" charset="0"/>
                </a:rPr>
                <a:t>x</a:t>
              </a:r>
              <a:endParaRPr lang="en-US" sz="1000">
                <a:latin typeface="Lucida Calligraphy" panose="03010101010101010101" pitchFamily="66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10400" y="556290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latin typeface="Lucida Calligraphy" panose="03010101010101010101" pitchFamily="66" charset="0"/>
                </a:rPr>
                <a:t>x</a:t>
              </a:r>
              <a:endParaRPr lang="en-US" sz="1000">
                <a:latin typeface="Lucida Calligraphy" panose="03010101010101010101" pitchFamily="66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05916" y="593942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mtClean="0">
                  <a:latin typeface="Lucida Calligraphy" panose="03010101010101010101" pitchFamily="66" charset="0"/>
                </a:rPr>
                <a:t>x</a:t>
              </a:r>
              <a:endParaRPr lang="en-US" sz="1000">
                <a:latin typeface="Lucida Calligraphy" panose="03010101010101010101" pitchFamily="66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31695" y="498708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3765" y="540332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4800" y="577536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1695" y="6177516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7211" y="661177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37647" y="560101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71599" y="2743200"/>
            <a:ext cx="1330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8653" y="3388042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90047" y="3494060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39000" y="3470720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9720" y="4199330"/>
            <a:ext cx="17509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16777" y="3903292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51506" y="3953109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165660" y="3894746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6102" y="4585754"/>
            <a:ext cx="1583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1506" y="4228619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2391" y="498708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2421" y="5403328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8089" y="5809673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43757" y="6216018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8089" y="6583475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32995" y="4263334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323025" y="467958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38693" y="508592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54361" y="5410200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38693" y="5825544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283153" y="4213279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273183" y="462952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288851" y="503587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04519" y="544221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288851" y="5784035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382739" y="6426188"/>
            <a:ext cx="1505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39000" y="6460364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881364" y="128271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891470" y="166139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01576" y="204007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877498" y="2410210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879058" y="2709730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19600" y="988464"/>
            <a:ext cx="23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x</a:t>
            </a:r>
            <a:endParaRPr lang="en-US" sz="1000">
              <a:latin typeface="Lucida Calligraphy" panose="03010101010101010101" pitchFamily="66" charset="0"/>
            </a:endParaRPr>
          </a:p>
        </p:txBody>
      </p:sp>
      <p:pic>
        <p:nvPicPr>
          <p:cNvPr id="7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383661" y="1999041"/>
            <a:ext cx="2767320" cy="17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60</Words>
  <Application>Microsoft Office PowerPoint</Application>
  <PresentationFormat>On-screen Show (4:3)</PresentationFormat>
  <Paragraphs>60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9</cp:revision>
  <dcterms:created xsi:type="dcterms:W3CDTF">2018-01-09T21:12:54Z</dcterms:created>
  <dcterms:modified xsi:type="dcterms:W3CDTF">2018-03-07T21:09:17Z</dcterms:modified>
</cp:coreProperties>
</file>