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95" d="100"/>
          <a:sy n="95" d="100"/>
        </p:scale>
        <p:origin x="-17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</a:t>
            </a:r>
            <a:r>
              <a:rPr lang="en-US" sz="1600" b="1" smtClean="0">
                <a:cs typeface="Cambria"/>
              </a:rPr>
              <a:t>PAGE 3)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CLIMAX </a:t>
            </a:r>
            <a:r>
              <a:rPr lang="en-US" sz="1200" b="1" dirty="0" smtClean="0">
                <a:cs typeface="Cambria"/>
              </a:rPr>
              <a:t>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165939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728778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3989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73882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62411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91055" y="517840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91055" y="551637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91055" y="580153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89762" y="608250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68750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83801" y="638884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1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18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371189"/>
            <a:ext cx="3210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67649" y="385467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6350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48136" y="4613644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64112" y="4661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37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4070122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479010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89138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51977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63095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57981" y="515899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57981" y="54969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66816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57981" y="578212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56688" y="606309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808482" y="635938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067064" y="1600200"/>
            <a:ext cx="17271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Crisis</a:t>
            </a:r>
            <a:endParaRPr lang="en-US" sz="900" b="1" smtClean="0">
              <a:cs typeface="Cambria"/>
            </a:endParaRPr>
          </a:p>
          <a:p>
            <a:endParaRPr lang="en-US" sz="900" b="1" smtClean="0">
              <a:cs typeface="Cambria"/>
            </a:endParaRPr>
          </a:p>
          <a:p>
            <a:endParaRPr lang="en-US" sz="900" b="1">
              <a:cs typeface="Cambria"/>
            </a:endParaRPr>
          </a:p>
          <a:p>
            <a:endParaRPr lang="en-US" sz="900" b="1" smtClean="0">
              <a:cs typeface="Cambria"/>
            </a:endParaRPr>
          </a:p>
          <a:p>
            <a:endParaRPr lang="en-US" sz="1200" b="1" smtClean="0">
              <a:cs typeface="Cambria"/>
            </a:endParaRPr>
          </a:p>
          <a:p>
            <a:r>
              <a:rPr lang="en-US" sz="1200" b="1" smtClean="0">
                <a:cs typeface="Cambria"/>
              </a:rPr>
              <a:t>Decision</a:t>
            </a:r>
            <a:endParaRPr lang="en-US" sz="1200" b="1" dirty="0">
              <a:cs typeface="Cambria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50727" y="636943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086600" y="1645469"/>
            <a:ext cx="1828800" cy="15621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traight Arrow Connector 157"/>
          <p:cNvCxnSpPr/>
          <p:nvPr/>
        </p:nvCxnSpPr>
        <p:spPr>
          <a:xfrm>
            <a:off x="7076552" y="2411653"/>
            <a:ext cx="18288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7067355" y="1838582"/>
            <a:ext cx="1782489" cy="218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046408" y="2625780"/>
            <a:ext cx="1782489" cy="218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17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023168" y="1910115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92</Words>
  <Application>Microsoft Office PowerPoint</Application>
  <PresentationFormat>On-screen Show (4:3)</PresentationFormat>
  <Paragraphs>76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48</cp:revision>
  <cp:lastPrinted>2017-08-23T17:57:11Z</cp:lastPrinted>
  <dcterms:created xsi:type="dcterms:W3CDTF">2017-05-25T14:36:56Z</dcterms:created>
  <dcterms:modified xsi:type="dcterms:W3CDTF">2018-03-05T19:21:53Z</dcterms:modified>
</cp:coreProperties>
</file>