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5" d="100"/>
          <a:sy n="105" d="100"/>
        </p:scale>
        <p:origin x="-8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BC3D2-EABA-5B44-B3B1-0ED4C4302B0D}" type="datetimeFigureOut">
              <a:rPr lang="en-US" smtClean="0"/>
              <a:t>3/6/18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16950-7C25-5249-B3F3-AEE184C65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54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E1BBD-9EC3-4362-A8D4-1DDD26DCDD0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41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1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2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4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1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02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7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63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77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9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24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408DC-6B3E-4B42-80F5-4E8AEEA4907D}" type="datetimeFigureOut">
              <a:rPr lang="en-US" smtClean="0"/>
              <a:t>3/6/18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4AE77-B469-1E42-98F8-050179BD2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6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6" y="0"/>
            <a:ext cx="8805834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3538017"/>
            <a:ext cx="148764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L</a:t>
            </a:r>
            <a:r>
              <a:rPr lang="en-US" sz="700" dirty="0" smtClean="0">
                <a:latin typeface="Lucida Handwriting" panose="03010101010101010101" pitchFamily="66" charset="0"/>
              </a:rPr>
              <a:t>ow expectations of myself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2025878"/>
            <a:ext cx="1791466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W</a:t>
            </a:r>
            <a:r>
              <a:rPr lang="en-US" sz="700" dirty="0" smtClean="0">
                <a:latin typeface="Lucida Handwriting" panose="03010101010101010101" pitchFamily="66" charset="0"/>
              </a:rPr>
              <a:t>orked in a motel.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8900" y="4326817"/>
            <a:ext cx="1250906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J</a:t>
            </a:r>
            <a:r>
              <a:rPr lang="en-US" sz="700" dirty="0" smtClean="0">
                <a:latin typeface="Lucida Handwriting" panose="03010101010101010101" pitchFamily="66" charset="0"/>
              </a:rPr>
              <a:t>ob led to my dream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2443" y="2623750"/>
            <a:ext cx="15403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Loved to watch Xena on TV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0" y="4305304"/>
            <a:ext cx="1436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M</a:t>
            </a:r>
            <a:r>
              <a:rPr lang="en-US" sz="700" dirty="0" smtClean="0">
                <a:latin typeface="Lucida Handwriting" panose="03010101010101010101" pitchFamily="66" charset="0"/>
              </a:rPr>
              <a:t>otivated to change  attitude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19900" y="4306175"/>
            <a:ext cx="13930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Did body building as a career.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3805625"/>
            <a:ext cx="106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Chance to go to body building tryouts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5976" y="4306655"/>
            <a:ext cx="130362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E</a:t>
            </a:r>
            <a:r>
              <a:rPr lang="en-US" sz="700" dirty="0" smtClean="0">
                <a:latin typeface="Lucida Handwriting" panose="03010101010101010101" pitchFamily="66" charset="0"/>
              </a:rPr>
              <a:t>arned money from body building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10542" y="1676400"/>
            <a:ext cx="10668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Me, Juanita Perez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1925851"/>
            <a:ext cx="10668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My mother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10542" y="2147697"/>
            <a:ext cx="96981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My sister Susanna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0542" y="2423594"/>
            <a:ext cx="10668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Two other siblings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89322" y="2637646"/>
            <a:ext cx="113242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Jeff, the gym manager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65898" y="1371985"/>
            <a:ext cx="881653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Just Call Me Xena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32936" y="1607018"/>
            <a:ext cx="10668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Barstow, California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50218" y="1841927"/>
            <a:ext cx="10668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Desert city motel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77025" y="2142548"/>
            <a:ext cx="10668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E</a:t>
            </a:r>
            <a:r>
              <a:rPr lang="en-US" sz="700" dirty="0" smtClean="0">
                <a:latin typeface="Lucida Handwriting" panose="03010101010101010101" pitchFamily="66" charset="0"/>
              </a:rPr>
              <a:t>arly 2000s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58000" y="3105150"/>
            <a:ext cx="13498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Jobs helped me choose my goal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21500" y="3707799"/>
            <a:ext cx="12063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Accepted the challenge to leave home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24200" y="1371985"/>
            <a:ext cx="103851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 </a:t>
            </a:r>
            <a:r>
              <a:rPr lang="en-US" sz="700" dirty="0" smtClean="0">
                <a:latin typeface="Lucida Handwriting" panose="03010101010101010101" pitchFamily="66" charset="0"/>
              </a:rPr>
              <a:t>autobiography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10425" y="581025"/>
            <a:ext cx="881653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John Brewer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00900" y="838200"/>
            <a:ext cx="881653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Sept. 12, 2017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00536" y="2833301"/>
            <a:ext cx="15403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Cleaning rooms, baby sitting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83868" y="3114674"/>
            <a:ext cx="15403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Barstow desert town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67200" y="3397478"/>
            <a:ext cx="15403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3 siblings + step siblings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50851" y="2310198"/>
            <a:ext cx="111174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Time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29401" y="4648200"/>
            <a:ext cx="111174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Time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10527" y="4648200"/>
            <a:ext cx="111174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Time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81705" y="4648200"/>
            <a:ext cx="111174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Time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79751" y="4648199"/>
            <a:ext cx="111174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Time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301750" y="5179757"/>
            <a:ext cx="1195397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New job at gym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17747" y="5492978"/>
            <a:ext cx="1463553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Mother worried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30766" y="5725388"/>
            <a:ext cx="131493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At gym saw a different world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13269" y="5473236"/>
            <a:ext cx="139989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Learned about healthy eating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22796" y="5157062"/>
            <a:ext cx="143560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Went to library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81559" y="4855760"/>
            <a:ext cx="14498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Jeff offered to pay more money.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89051" y="6049316"/>
            <a:ext cx="1526869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Refused Jeff’s offer.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70133" y="5791428"/>
            <a:ext cx="1378067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Sister got pregnant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76353" y="4921478"/>
            <a:ext cx="143656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Jeff would drive to tryouts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79528" y="5168981"/>
            <a:ext cx="14365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C</a:t>
            </a:r>
            <a:r>
              <a:rPr lang="en-US" sz="700" dirty="0" smtClean="0">
                <a:latin typeface="Lucida Handwriting" panose="03010101010101010101" pitchFamily="66" charset="0"/>
              </a:rPr>
              <a:t>ould not imagine leaving home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29684" y="6096228"/>
            <a:ext cx="1346276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Susanna said to get away 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966828" y="5784779"/>
            <a:ext cx="143656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A</a:t>
            </a:r>
            <a:r>
              <a:rPr lang="en-US" sz="700" dirty="0" smtClean="0">
                <a:latin typeface="Lucida Handwriting" panose="03010101010101010101" pitchFamily="66" charset="0"/>
              </a:rPr>
              <a:t>greed to do the photo shoot 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76354" y="6095852"/>
            <a:ext cx="143656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M</a:t>
            </a:r>
            <a:r>
              <a:rPr lang="en-US" sz="700" dirty="0" smtClean="0">
                <a:latin typeface="Lucida Handwriting" panose="03010101010101010101" pitchFamily="66" charset="0"/>
              </a:rPr>
              <a:t>oney to savings account.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93902" y="4934956"/>
            <a:ext cx="144426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I attracted sponsors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95923" y="5239206"/>
            <a:ext cx="153232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D</a:t>
            </a:r>
            <a:r>
              <a:rPr lang="en-US" sz="700" dirty="0" smtClean="0">
                <a:latin typeface="Lucida Handwriting" panose="03010101010101010101" pitchFamily="66" charset="0"/>
              </a:rPr>
              <a:t>id not place at the tryouts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97307" y="5526405"/>
            <a:ext cx="156628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W</a:t>
            </a:r>
            <a:r>
              <a:rPr lang="en-US" sz="700" dirty="0" smtClean="0">
                <a:latin typeface="Lucida Handwriting" panose="03010101010101010101" pitchFamily="66" charset="0"/>
              </a:rPr>
              <a:t>ill go to the championship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09816" y="5816237"/>
            <a:ext cx="1493451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</a:rPr>
              <a:t>W</a:t>
            </a:r>
            <a:r>
              <a:rPr lang="en-US" sz="700" dirty="0" smtClean="0">
                <a:latin typeface="Lucida Handwriting" panose="03010101010101010101" pitchFamily="66" charset="0"/>
              </a:rPr>
              <a:t>ill make my family proud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49694" y="6089502"/>
            <a:ext cx="1393023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Entered other competitions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47498" y="5267648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47498" y="6148965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557019" y="4973164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547497" y="5547621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547498" y="5831600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844001" y="3169611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868305" y="3483229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868305" y="2887162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835400" y="2569889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65522" y="3368577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43060" y="5185992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42988" y="5778129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028700" y="5473237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038296" y="4896739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38297" y="6103177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752979" y="5813240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768995" y="6148965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724400" y="4940260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24401" y="5244306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748608" y="5508554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986455" y="5827529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985299" y="5249379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972165" y="5528213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971800" y="4957968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985298" y="6155908"/>
            <a:ext cx="11508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7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18329" y="4921478"/>
            <a:ext cx="1370331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Cops at motel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979589" y="5497129"/>
            <a:ext cx="143656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Something snapped  in 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828800" y="774700"/>
            <a:ext cx="3742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First Person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438400" y="803388"/>
            <a:ext cx="385977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Past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149730" y="775156"/>
            <a:ext cx="37427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dirty="0" smtClean="0">
                <a:latin typeface="Lucida Handwriting" panose="03010101010101010101" pitchFamily="66" charset="0"/>
              </a:rPr>
              <a:t>Time</a:t>
            </a:r>
            <a:endParaRPr lang="en-US" sz="7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597505" y="3670756"/>
            <a:ext cx="5334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Decision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648200" y="3823156"/>
            <a:ext cx="1371600" cy="2154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/>
                <a:cs typeface="Lucida Handwriting"/>
              </a:rPr>
              <a:t>Went to tryouts</a:t>
            </a:r>
            <a:endParaRPr lang="en-US" sz="800" dirty="0">
              <a:latin typeface="Lucida Handwriting"/>
              <a:cs typeface="Lucida Handwriting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200400" y="3581400"/>
            <a:ext cx="60960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Crisis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9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56736" y="2174060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386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234</Words>
  <Application>Microsoft Macintosh PowerPoint</Application>
  <PresentationFormat>On-screen Show (4:3)</PresentationFormat>
  <Paragraphs>82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Kansas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 Schumaker</dc:creator>
  <cp:lastModifiedBy>Jean Schumaker</cp:lastModifiedBy>
  <cp:revision>4</cp:revision>
  <cp:lastPrinted>2018-03-06T19:37:42Z</cp:lastPrinted>
  <dcterms:created xsi:type="dcterms:W3CDTF">2018-01-22T22:01:42Z</dcterms:created>
  <dcterms:modified xsi:type="dcterms:W3CDTF">2018-03-06T19:37:50Z</dcterms:modified>
</cp:coreProperties>
</file>