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8519" autoAdjust="0"/>
  </p:normalViewPr>
  <p:slideViewPr>
    <p:cSldViewPr>
      <p:cViewPr>
        <p:scale>
          <a:sx n="165" d="100"/>
          <a:sy n="165" d="100"/>
        </p:scale>
        <p:origin x="-840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2)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RISING-ACTION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1" name="Rectangle 170"/>
          <p:cNvSpPr/>
          <p:nvPr/>
        </p:nvSpPr>
        <p:spPr>
          <a:xfrm>
            <a:off x="7086600" y="2286000"/>
            <a:ext cx="18288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7380066" y="1978171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Problem/Conflict</a:t>
            </a:r>
            <a:endParaRPr lang="en-US" sz="1200" b="1" dirty="0">
              <a:cs typeface="Cambria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820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340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570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340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684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29400" y="5799680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8674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9400" y="6047914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13448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29285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2578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2578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98473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18 years </a:t>
            </a:r>
            <a:r>
              <a:rPr lang="en-US" sz="1100" dirty="0" smtClean="0">
                <a:latin typeface="Lucida Handwriting" panose="03010101010101010101" pitchFamily="66" charset="0"/>
              </a:rPr>
              <a:t>old </a:t>
            </a:r>
            <a:r>
              <a:rPr lang="mr-IN" sz="1100" dirty="0" smtClean="0">
                <a:latin typeface="Lucida Handwriting" panose="03010101010101010101" pitchFamily="66" charset="0"/>
              </a:rPr>
              <a:t>–</a:t>
            </a:r>
            <a:r>
              <a:rPr lang="en-US" sz="1100" dirty="0" smtClean="0">
                <a:latin typeface="Lucida Handwriting" panose="03010101010101010101" pitchFamily="66" charset="0"/>
              </a:rPr>
              <a:t> “Ecstasy”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09108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Protests in U.S.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Nude scenes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Won award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029200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476757" y="5334000"/>
            <a:ext cx="2554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53200" y="5579736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51462" y="508307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20674" y="53407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541847" y="5122536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20674" y="5638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25309" y="58674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568402" y="584682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20674" y="611139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47196" y="72574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47196" y="985084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47196" y="130560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47196" y="159748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30756" y="2252526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30756" y="2511862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30756" y="2822335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111371" y="2438400"/>
            <a:ext cx="1880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How to escape her life?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31824" y="248159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Film career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002919" y="4038600"/>
            <a:ext cx="2197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Early film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945890" y="4038600"/>
            <a:ext cx="1997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Evolving film career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912513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32224" y="460270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52618" y="4635021"/>
            <a:ext cx="14433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620000" y="4632806"/>
            <a:ext cx="1049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50380" y="3087929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60688" y="2512647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558545" y="405918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63098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34236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00192" y="5192519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Many admirers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6953840" y="335587"/>
            <a:ext cx="12443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69404" y="6063095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Mandl – friend of Hitler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11799" y="51436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669404" y="5743566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Engaged to Mandl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11799" y="572054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3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10506" y="6047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657600" y="6339994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Parents against marriage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04545" y="63540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981936" y="1371600"/>
            <a:ext cx="21574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latin typeface="Lucida Handwriting"/>
                <a:cs typeface="Lucida Handwriting"/>
              </a:rPr>
              <a:t>More Than </a:t>
            </a:r>
            <a:r>
              <a:rPr lang="en-US" sz="1100" dirty="0" smtClean="0">
                <a:latin typeface="Lucida Handwriting"/>
                <a:cs typeface="Lucida Handwriting"/>
              </a:rPr>
              <a:t>a </a:t>
            </a:r>
            <a:r>
              <a:rPr lang="en-US" sz="1100" dirty="0" smtClean="0">
                <a:latin typeface="Lucida Handwriting"/>
                <a:cs typeface="Lucida Handwriting"/>
              </a:rPr>
              <a:t>Pretty Face</a:t>
            </a:r>
            <a:endParaRPr lang="en-US" sz="1100" dirty="0">
              <a:latin typeface="Lucida Handwriting"/>
              <a:cs typeface="Lucida Handwriting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946004" y="576590"/>
            <a:ext cx="1131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1-25-18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381000" y="56819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708872" y="5715000"/>
            <a:ext cx="25677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Tricked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6629400" y="655320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6644602" y="6062990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629400" y="6370012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9" name="Oval 218"/>
          <p:cNvSpPr/>
          <p:nvPr/>
        </p:nvSpPr>
        <p:spPr>
          <a:xfrm>
            <a:off x="6248400" y="642389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6220674" y="640080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3413606" y="542337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718406" y="5438766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Many films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113</Words>
  <Application>Microsoft Macintosh PowerPoint</Application>
  <PresentationFormat>On-screen Show (4:3)</PresentationFormat>
  <Paragraphs>49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67</cp:revision>
  <cp:lastPrinted>2017-08-23T17:57:11Z</cp:lastPrinted>
  <dcterms:created xsi:type="dcterms:W3CDTF">2017-05-25T14:36:56Z</dcterms:created>
  <dcterms:modified xsi:type="dcterms:W3CDTF">2018-02-15T21:18:34Z</dcterms:modified>
</cp:coreProperties>
</file>