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5620"/>
    <p:restoredTop sz="94660"/>
  </p:normalViewPr>
  <p:slideViewPr>
    <p:cSldViewPr>
      <p:cViewPr>
        <p:scale>
          <a:sx n="192" d="100"/>
          <a:sy n="192" d="100"/>
        </p:scale>
        <p:origin x="-80" y="9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378" d="100"/>
        <a:sy n="378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0993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8202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5247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5270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0484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6935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4592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4041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9773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84602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5834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94803D-37B3-4E4D-A15C-8F3121C62981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8842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069" y="0"/>
            <a:ext cx="868786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3400" y="533400"/>
            <a:ext cx="76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Time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54740" y="531535"/>
            <a:ext cx="76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Past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86457" y="238027"/>
            <a:ext cx="152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John Brewer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236372" y="551380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Sept. 1, 2017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14085" y="1078468"/>
            <a:ext cx="15055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Lucida Handwriting" panose="03010101010101010101" pitchFamily="66" charset="0"/>
              </a:rPr>
              <a:t>Going against the rules to survive</a:t>
            </a:r>
            <a:endParaRPr lang="en-US" sz="900" dirty="0">
              <a:latin typeface="Lucida Handwriting" panose="03010101010101010101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24000" y="1519176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Lucida Handwriting" panose="03010101010101010101" pitchFamily="66" charset="0"/>
              </a:rPr>
              <a:t>Billy </a:t>
            </a:r>
            <a:r>
              <a:rPr lang="en-US" sz="1000" b="1" dirty="0" smtClean="0">
                <a:latin typeface="Lucida Handwriting" panose="03010101010101010101" pitchFamily="66" charset="0"/>
              </a:rPr>
              <a:t>Robinson</a:t>
            </a:r>
            <a:endParaRPr lang="en-US" sz="1000" b="1" dirty="0">
              <a:latin typeface="Lucida Handwriting" panose="03010101010101010101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24000" y="1787630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The zeppelin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23470" y="2658674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67200" y="1143000"/>
            <a:ext cx="2209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Shooting Down a Monster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075040" y="1830700"/>
            <a:ext cx="2057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Could not stop zeppelins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553200" y="1411454"/>
            <a:ext cx="2133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In the air above England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555643" y="1682851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Handwriting" panose="03010101010101010101" pitchFamily="66" charset="0"/>
              </a:rPr>
              <a:t>World </a:t>
            </a:r>
            <a:r>
              <a:rPr lang="en-US" sz="1000" dirty="0" smtClean="0">
                <a:latin typeface="Lucida Handwriting" panose="03010101010101010101" pitchFamily="66" charset="0"/>
              </a:rPr>
              <a:t>War One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582103" y="2285180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582103" y="2576422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000500" y="2209382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Time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000500" y="2517777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Zeppelins bombed cities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000500" y="2769519"/>
            <a:ext cx="22479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Zeppelin – a huge flying ship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998910" y="3061230"/>
            <a:ext cx="20970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Billy – young fighter pilot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010088" y="3357321"/>
            <a:ext cx="21621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He could not stop zeppelin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295400" y="450585"/>
            <a:ext cx="7625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3</a:t>
            </a:r>
            <a:r>
              <a:rPr lang="en-US" sz="1000" baseline="30000" dirty="0" smtClean="0">
                <a:latin typeface="Lucida Handwriting" panose="03010101010101010101" pitchFamily="66" charset="0"/>
              </a:rPr>
              <a:t>rd</a:t>
            </a:r>
            <a:r>
              <a:rPr lang="en-US" sz="1000" dirty="0" smtClean="0">
                <a:latin typeface="Lucida Handwriting" panose="03010101010101010101" pitchFamily="66" charset="0"/>
              </a:rPr>
              <a:t> Person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657600" y="2468700"/>
            <a:ext cx="2291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2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658050" y="2811066"/>
            <a:ext cx="2291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Handwriting" panose="03010101010101010101" pitchFamily="66" charset="0"/>
              </a:rPr>
              <a:t>1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658050" y="3129505"/>
            <a:ext cx="2291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Handwriting" panose="03010101010101010101" pitchFamily="66" charset="0"/>
              </a:rPr>
              <a:t>3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682851" y="3464272"/>
            <a:ext cx="2291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4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12480" y="3582061"/>
            <a:ext cx="17497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Could not shoot down air ships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743200" y="3952973"/>
            <a:ext cx="17183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Down to last bullets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322113" y="3867970"/>
            <a:ext cx="19262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Lucida Handwriting" panose="03010101010101010101" pitchFamily="66" charset="0"/>
              </a:rPr>
              <a:t>            To create a new attack strategy</a:t>
            </a:r>
            <a:endParaRPr lang="en-US" sz="900" dirty="0">
              <a:latin typeface="Lucida Handwriting" panose="03010101010101010101" pitchFamily="66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53006" y="4452675"/>
            <a:ext cx="16853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New kinds of bullets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772156" y="4393140"/>
            <a:ext cx="20284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Germans – a major attack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961537" y="4390926"/>
            <a:ext cx="16617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New plan changed everything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826112" y="4408020"/>
            <a:ext cx="17878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Forced to try new plan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066800" y="4800600"/>
            <a:ext cx="76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Time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926185" y="4857162"/>
            <a:ext cx="13622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Time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191811" y="4857946"/>
            <a:ext cx="6755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Time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406892" y="4825425"/>
            <a:ext cx="8094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Linking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48165" y="5092905"/>
            <a:ext cx="18505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Load ammo by hand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48165" y="5707630"/>
            <a:ext cx="16420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Made a shell to start a fire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48165" y="6110427"/>
            <a:ext cx="182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A new exploding shell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3439" y="5104968"/>
            <a:ext cx="1395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4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03439" y="5442064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2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748165" y="5442934"/>
            <a:ext cx="16823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Burning shell failed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03439" y="5779160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Handwriting" panose="03010101010101010101" pitchFamily="66" charset="0"/>
              </a:rPr>
              <a:t>1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503439" y="6116256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3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966190" y="5038818"/>
            <a:ext cx="1682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Bombed Hertfordshire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966190" y="5734251"/>
            <a:ext cx="16420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First 2 runs failed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2966190" y="6012354"/>
            <a:ext cx="1659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16 zeppelins head for England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638719" y="5104968"/>
            <a:ext cx="1395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2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638719" y="5442064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3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966190" y="5442934"/>
            <a:ext cx="16503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Billy took off first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638719" y="5779160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Handwriting" panose="03010101010101010101" pitchFamily="66" charset="0"/>
              </a:rPr>
              <a:t>4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2638719" y="6116256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Handwriting" panose="03010101010101010101" pitchFamily="66" charset="0"/>
              </a:rPr>
              <a:t>1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2966190" y="6360742"/>
            <a:ext cx="16593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2638719" y="6453352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4890987" y="5110205"/>
            <a:ext cx="16823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Zeppelin caught fire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4890987" y="5726062"/>
            <a:ext cx="19868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Lucida Handwriting" panose="03010101010101010101" pitchFamily="66" charset="0"/>
              </a:rPr>
              <a:t>Old plan - shoot contin-uously back to front</a:t>
            </a:r>
            <a:endParaRPr lang="en-US" sz="900" dirty="0">
              <a:latin typeface="Lucida Handwriting" panose="03010101010101010101" pitchFamily="66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4890987" y="6142124"/>
            <a:ext cx="16593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Had one drum left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4646604" y="5110205"/>
            <a:ext cx="1395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Handwriting" panose="03010101010101010101" pitchFamily="66" charset="0"/>
              </a:rPr>
              <a:t>5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4636664" y="5437361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3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4890987" y="5448171"/>
            <a:ext cx="16503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Fired at tail section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4646604" y="5779427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1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4631694" y="6111553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2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7000330" y="5115442"/>
            <a:ext cx="19912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Billy became famous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7000330" y="5804099"/>
            <a:ext cx="16420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People visited wreck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7000330" y="6147360"/>
            <a:ext cx="19150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Zep Sunday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6671488" y="5115442"/>
            <a:ext cx="1395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3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6671488" y="5452538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4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987100" y="5380643"/>
            <a:ext cx="16503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2 more zeppelins shot down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671488" y="5789634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2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671488" y="6126730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Handwriting" panose="03010101010101010101" pitchFamily="66" charset="0"/>
              </a:rPr>
              <a:t>1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7000330" y="6463826"/>
            <a:ext cx="16593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6671488" y="6463826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7065313" y="3054969"/>
            <a:ext cx="15452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Keep trying until you succeed.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7086600" y="3733800"/>
            <a:ext cx="16549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Zeppelin destroyed.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pic>
        <p:nvPicPr>
          <p:cNvPr id="85" name="Picture 8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1641590" y="2507945"/>
            <a:ext cx="3886201" cy="241912"/>
          </a:xfrm>
          <a:prstGeom prst="rect">
            <a:avLst/>
          </a:prstGeom>
        </p:spPr>
      </p:pic>
      <p:sp>
        <p:nvSpPr>
          <p:cNvPr id="86" name="TextBox 85"/>
          <p:cNvSpPr txBox="1"/>
          <p:nvPr/>
        </p:nvSpPr>
        <p:spPr>
          <a:xfrm>
            <a:off x="6569865" y="1954740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September 1916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513555" y="6416254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855232" y="6396409"/>
            <a:ext cx="16593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520820" y="2050785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Engineers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6663250" y="6459379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4663110" y="6459379"/>
            <a:ext cx="1395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4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4880295" y="6377874"/>
            <a:ext cx="182530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Lucida Handwriting" panose="03010101010101010101" pitchFamily="66" charset="0"/>
              </a:rPr>
              <a:t>Fired incendiary bullets into hole at rear</a:t>
            </a:r>
            <a:endParaRPr lang="en-US" sz="900" dirty="0">
              <a:latin typeface="Lucida Handwriting" panose="030101010101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06178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1515</TotalTime>
  <Words>203</Words>
  <Application>Microsoft Macintosh PowerPoint</Application>
  <PresentationFormat>On-screen Show (4:3)</PresentationFormat>
  <Paragraphs>70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Brewer</dc:creator>
  <cp:lastModifiedBy>Jean Schumaker</cp:lastModifiedBy>
  <cp:revision>34</cp:revision>
  <cp:lastPrinted>2018-02-15T19:07:47Z</cp:lastPrinted>
  <dcterms:created xsi:type="dcterms:W3CDTF">2017-12-19T20:34:01Z</dcterms:created>
  <dcterms:modified xsi:type="dcterms:W3CDTF">2018-02-15T23:20:01Z</dcterms:modified>
</cp:coreProperties>
</file>