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"/>
  </p:notesMasterIdLst>
  <p:sldIdLst>
    <p:sldId id="267" r:id="rId3"/>
    <p:sldId id="269" r:id="rId4"/>
    <p:sldId id="270" r:id="rId5"/>
    <p:sldId id="27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0" autoAdjust="0"/>
    <p:restoredTop sz="94692" autoAdjust="0"/>
  </p:normalViewPr>
  <p:slideViewPr>
    <p:cSldViewPr>
      <p:cViewPr varScale="1">
        <p:scale>
          <a:sx n="104" d="100"/>
          <a:sy n="104" d="100"/>
        </p:scale>
        <p:origin x="-151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41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EE2A2-A1CD-4DD6-B70C-8260CE5590EF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5E1BBD-9EC3-4362-A8D4-1DDD26DCDD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012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5232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2521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8283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2527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896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437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5042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922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0464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4913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647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96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orm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79296"/>
            <a:ext cx="8630934" cy="62672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66800" y="1352178"/>
            <a:ext cx="1600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Island of Moka Moka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7853" y="1563732"/>
            <a:ext cx="183774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Southeastern Pacific Ocean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411" y="4843564"/>
            <a:ext cx="1386638" cy="2366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Had to clean the  beach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411" y="4259923"/>
            <a:ext cx="216409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Kaia woke up Ariki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72221" y="1748371"/>
            <a:ext cx="123156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Their dad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08488" y="2574484"/>
            <a:ext cx="210191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The Great  Pacific Garbage Patch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95417" y="4321478"/>
            <a:ext cx="13925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93693" y="4605473"/>
            <a:ext cx="13925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81516" y="4945929"/>
            <a:ext cx="13925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3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79493" y="2682881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41690" y="3239898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94579" y="5645280"/>
            <a:ext cx="16010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Floating plastic can threaten tourist economy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95640" y="2617716"/>
            <a:ext cx="160830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Plastic was a problem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82274" y="1546479"/>
            <a:ext cx="134992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Ariki, her brother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57232" y="1968378"/>
            <a:ext cx="111564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Their mom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40949" y="4933002"/>
            <a:ext cx="86465" cy="1489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46074" y="4014838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4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77576" y="3991689"/>
            <a:ext cx="147523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Plastic mess won’t stop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00600" y="4545261"/>
            <a:ext cx="168745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Still ate pork and chicken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45786" y="609600"/>
            <a:ext cx="9937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Chalkboard"/>
              </a:rPr>
              <a:t> 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John Brewer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925117" y="885109"/>
            <a:ext cx="9937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Chalkboard"/>
              </a:rPr>
              <a:t> 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Oct. 8, 2017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84182" y="762000"/>
            <a:ext cx="4608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3</a:t>
            </a:r>
            <a:r>
              <a:rPr lang="en-US" sz="800" baseline="30000" dirty="0" smtClean="0">
                <a:latin typeface="Lucida Handwriting" panose="03010101010101010101" pitchFamily="66" charset="0"/>
                <a:cs typeface="Chalkboard"/>
              </a:rPr>
              <a:t>rd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 Person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27547" y="824728"/>
            <a:ext cx="54150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Past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93693" y="4011715"/>
            <a:ext cx="13925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4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68041" y="2957560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331411" y="4523033"/>
            <a:ext cx="133686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They were on teams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40949" y="4605473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540950" y="4318698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800600" y="4257143"/>
            <a:ext cx="134112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Dad found a new job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70104" y="5645280"/>
            <a:ext cx="134112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Change lifestyle to stay healthy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818192" y="4863509"/>
            <a:ext cx="159303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Family missed eating fish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75426" y="813756"/>
            <a:ext cx="54150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158149" y="1311093"/>
            <a:ext cx="50301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Kaia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53352" y="1781889"/>
            <a:ext cx="183774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Current Day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403263" y="2898550"/>
            <a:ext cx="160830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Kaia stops eating fish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10886" y="3229689"/>
            <a:ext cx="160830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Change of eating habits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331411" y="3991689"/>
            <a:ext cx="216409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Beach must be squeaky clean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pic>
        <p:nvPicPr>
          <p:cNvPr id="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609840" y="2243480"/>
            <a:ext cx="2767320" cy="17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5264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83" y="179296"/>
            <a:ext cx="8356367" cy="6267275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7544998" y="4415013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64828" y="5705907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1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64828" y="5417389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64828" y="5993319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990600" y="5961654"/>
            <a:ext cx="152384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Landing site for trash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781800" y="2391845"/>
            <a:ext cx="13499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Plastic trash ruined the beach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56" name="TextBox 55"/>
          <p:cNvSpPr txBox="1"/>
          <p:nvPr/>
        </p:nvSpPr>
        <p:spPr>
          <a:xfrm flipH="1">
            <a:off x="3428506" y="5713545"/>
            <a:ext cx="1347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1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424037" y="6012585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433563" y="5448271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4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617998" y="583722"/>
            <a:ext cx="9937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 </a:t>
            </a:r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John Brewer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649085" y="781597"/>
            <a:ext cx="9937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 </a:t>
            </a:r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Oct. 8, 2017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64828" y="5165774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971438" y="4924016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5985727" y="6012659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1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5985727" y="5439517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5388612" y="3048000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209800" y="4390215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272772" y="4927710"/>
            <a:ext cx="150082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Trucked up to volcano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419274" y="4924991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5985727" y="5189414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856180" y="1447800"/>
            <a:ext cx="210191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The Great </a:t>
            </a:r>
            <a:r>
              <a:rPr lang="en-US" sz="800" dirty="0">
                <a:latin typeface="Lucida Handwriting" panose="03010101010101010101" pitchFamily="66" charset="0"/>
                <a:cs typeface="Chalkboard"/>
              </a:rPr>
              <a:t>Pacific </a:t>
            </a:r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Garbage Patch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902635" y="4391296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724614" y="2393932"/>
            <a:ext cx="210191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Explain recycle process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231212" y="3810000"/>
            <a:ext cx="172629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Plastic debris threatened economy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990600" y="5137385"/>
            <a:ext cx="152384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Water clear, sand soft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990600" y="4891774"/>
            <a:ext cx="152384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Mess was disgusting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990600" y="5684265"/>
            <a:ext cx="152384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Tourism easy 20 years ago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990600" y="5411716"/>
            <a:ext cx="152384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Plastic started 1997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664828" y="4918567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5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3428800" y="5186917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5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5980964" y="5712905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5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720190" y="4932821"/>
            <a:ext cx="199481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Lifetime employment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3720190" y="5961652"/>
            <a:ext cx="199481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Businesses hired kids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3720190" y="5695253"/>
            <a:ext cx="199481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Low tide less work for Kaia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3720190" y="5165774"/>
            <a:ext cx="199481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Shipped recycling to Australia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3720190" y="5411001"/>
            <a:ext cx="199481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Truck picked up bags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6272772" y="5958287"/>
            <a:ext cx="150082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Polystyrene was a problem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6281733" y="5687124"/>
            <a:ext cx="173218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High heat neutralized toxins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272772" y="5404761"/>
            <a:ext cx="153099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Plastic bags not recyclable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6272772" y="5154081"/>
            <a:ext cx="150082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Styrene gas dangerous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20730" y="3871554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A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460901" y="3887635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B</a:t>
            </a:r>
            <a:endParaRPr lang="en-US" sz="800" b="1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086523" y="3904888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C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851715" y="3893392"/>
            <a:ext cx="172629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Trash </a:t>
            </a:r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pickup paid by hotels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472218" y="3842158"/>
            <a:ext cx="172629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Some plastic could not be recycled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pic>
        <p:nvPicPr>
          <p:cNvPr id="5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775543" y="1953110"/>
            <a:ext cx="2767320" cy="17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8266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84" y="179296"/>
            <a:ext cx="8347164" cy="6267275"/>
          </a:xfrm>
          <a:prstGeom prst="rect">
            <a:avLst/>
          </a:prstGeom>
        </p:spPr>
      </p:pic>
      <p:sp>
        <p:nvSpPr>
          <p:cNvPr id="101" name="TextBox 100"/>
          <p:cNvSpPr txBox="1"/>
          <p:nvPr/>
        </p:nvSpPr>
        <p:spPr>
          <a:xfrm>
            <a:off x="3382634" y="5485951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1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382634" y="4951998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3382634" y="5761263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3719131" y="4932881"/>
            <a:ext cx="152384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Bought her own food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7034503" y="2324327"/>
            <a:ext cx="13499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Kaia worried about health hazard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25103" y="5185780"/>
            <a:ext cx="86465" cy="1489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1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10793" y="4939202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610793" y="6034444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4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6555243" y="583722"/>
            <a:ext cx="9937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 </a:t>
            </a:r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John Brewer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6505645" y="790562"/>
            <a:ext cx="9937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 </a:t>
            </a:r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Oct. 8, 2017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382634" y="6044326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5388612" y="3048000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2209800" y="4448889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610793" y="5710948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3856180" y="1447800"/>
            <a:ext cx="210191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The Great </a:t>
            </a:r>
            <a:r>
              <a:rPr lang="en-US" sz="800" dirty="0">
                <a:latin typeface="Lucida Handwriting" panose="03010101010101010101" pitchFamily="66" charset="0"/>
                <a:cs typeface="Chalkboard"/>
              </a:rPr>
              <a:t>Pacific </a:t>
            </a:r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Garbage Patch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4902635" y="4448889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6797014" y="2850821"/>
            <a:ext cx="134992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Stopped eating fish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6680326" y="2658461"/>
            <a:ext cx="5334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 smtClean="0">
                <a:solidFill>
                  <a:prstClr val="black"/>
                </a:solidFill>
                <a:latin typeface="Arial"/>
                <a:cs typeface="Arial"/>
              </a:rPr>
              <a:t>Decision</a:t>
            </a:r>
            <a:endParaRPr lang="en-US" sz="900" b="1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581400" y="2385881"/>
            <a:ext cx="22860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Kara’s decision went against family eating habits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3719131" y="5199711"/>
            <a:ext cx="152384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Did not eat birds either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3719131" y="5463894"/>
            <a:ext cx="1717110" cy="1939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Kaia read about plastic toxin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3719131" y="5708791"/>
            <a:ext cx="166661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Mom didn’t worry about fish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3719131" y="6039564"/>
            <a:ext cx="171434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Always had lived on fresh fish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3382634" y="5218828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5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610793" y="5447783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5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914552" y="4915615"/>
            <a:ext cx="137144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Dad served sardines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914552" y="5187074"/>
            <a:ext cx="152384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Home for breakfast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914552" y="5439489"/>
            <a:ext cx="152384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Skipped sardines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914552" y="5710948"/>
            <a:ext cx="152384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Plastic in food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914552" y="5972889"/>
            <a:ext cx="152384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Taste bothered Kaia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1245351" y="3836895"/>
            <a:ext cx="13499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Kaia worried about plastic in the fish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962400" y="3810000"/>
            <a:ext cx="13499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Kaia decided to stop eating fish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20730" y="3871554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A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460901" y="3887635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B</a:t>
            </a:r>
            <a:endParaRPr lang="en-US" sz="800" b="1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888974" y="1910115"/>
            <a:ext cx="2767320" cy="17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0259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84" y="183892"/>
            <a:ext cx="8347164" cy="6258082"/>
          </a:xfrm>
          <a:prstGeom prst="rect">
            <a:avLst/>
          </a:prstGeom>
        </p:spPr>
      </p:pic>
      <p:sp>
        <p:nvSpPr>
          <p:cNvPr id="101" name="TextBox 100"/>
          <p:cNvSpPr txBox="1"/>
          <p:nvPr/>
        </p:nvSpPr>
        <p:spPr>
          <a:xfrm>
            <a:off x="655695" y="5230385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1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55695" y="5447783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655695" y="6019223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944578" y="4911628"/>
            <a:ext cx="15700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Other families avoided fish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6617998" y="583722"/>
            <a:ext cx="9937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 </a:t>
            </a:r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John Brewer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6613225" y="799527"/>
            <a:ext cx="9937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 </a:t>
            </a:r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Oct. 8, 2017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655695" y="4953000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3416925" y="5736737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1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3416925" y="4953000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3416925" y="6073422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5388612" y="3048000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2176462" y="4450960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3416925" y="5471498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3856180" y="1447800"/>
            <a:ext cx="210191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The Great 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Pacific G</a:t>
            </a:r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arbage Patch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4866449" y="4452851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3782157" y="2514954"/>
            <a:ext cx="210191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Family adjusted to new foods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1251185" y="3855840"/>
            <a:ext cx="133961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Kaia’s mom started buying canned fish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4020220" y="3837596"/>
            <a:ext cx="133961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Kaia’s dad had to get a regular job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914400" y="5155970"/>
            <a:ext cx="152384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Mother kept quiet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914400" y="5435393"/>
            <a:ext cx="152384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Not just a fad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914400" y="5690746"/>
            <a:ext cx="173428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 Mom shopped at grocery store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907724" y="5921808"/>
            <a:ext cx="163377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Other teens protested eating fish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655695" y="5736737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5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416925" y="5217525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5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3724274" y="4953979"/>
            <a:ext cx="157002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Cut back on fishing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3724274" y="5175023"/>
            <a:ext cx="157002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Still fished for fun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3724274" y="5417979"/>
            <a:ext cx="157002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Worked at a plant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724274" y="5730000"/>
            <a:ext cx="157002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Hard times for her dad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3724274" y="5990233"/>
            <a:ext cx="157002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Job offer for dad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20730" y="3871554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A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460901" y="3887635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B</a:t>
            </a:r>
            <a:endParaRPr lang="en-US" sz="800" b="1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758441" y="1910115"/>
            <a:ext cx="2767320" cy="17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5102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1609</TotalTime>
  <Words>414</Words>
  <Application>Microsoft Office PowerPoint</Application>
  <PresentationFormat>On-screen Show (4:3)</PresentationFormat>
  <Paragraphs>150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John</cp:lastModifiedBy>
  <cp:revision>51</cp:revision>
  <cp:lastPrinted>2017-11-02T21:01:46Z</cp:lastPrinted>
  <dcterms:created xsi:type="dcterms:W3CDTF">2017-05-25T14:36:56Z</dcterms:created>
  <dcterms:modified xsi:type="dcterms:W3CDTF">2018-03-06T01:03:12Z</dcterms:modified>
</cp:coreProperties>
</file>