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6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88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8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9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922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0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00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56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72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67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36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829F1-DE6D-4113-A897-BC70EF5F7307}" type="datetimeFigureOut">
              <a:rPr lang="en-US" smtClean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28C9-C119-4DCA-BA52-FBC3E1B632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98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tory Analysis Shee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7" y="0"/>
            <a:ext cx="889686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2174" y="695156"/>
            <a:ext cx="42291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 Hunger Games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298" y="2934472"/>
            <a:ext cx="29337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Katniss and Peeta fight individually.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4450" y="1307543"/>
            <a:ext cx="3028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Peeta is seriously wounded.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298" y="2420779"/>
            <a:ext cx="30861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Katniss shows love toward Rue.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1307543"/>
            <a:ext cx="2895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Katniss decides to help him.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3999" y="1947864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Lucida Handwriting" panose="03010101010101010101" pitchFamily="66" charset="0"/>
              </a:rPr>
              <a:t>Katniss</a:t>
            </a:r>
            <a:r>
              <a:rPr lang="en-US" sz="1000" dirty="0" smtClean="0">
                <a:latin typeface="Lucida Handwriting" panose="03010101010101010101" pitchFamily="66" charset="0"/>
              </a:rPr>
              <a:t> fights to get </a:t>
            </a:r>
            <a:r>
              <a:rPr lang="en-US" sz="1000" dirty="0" err="1" smtClean="0">
                <a:latin typeface="Lucida Handwriting" panose="03010101010101010101" pitchFamily="66" charset="0"/>
              </a:rPr>
              <a:t>Peeta</a:t>
            </a:r>
            <a:r>
              <a:rPr lang="en-US" sz="1000" dirty="0" smtClean="0">
                <a:latin typeface="Lucida Handwriting" panose="03010101010101010101" pitchFamily="66" charset="0"/>
              </a:rPr>
              <a:t> medicine.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3861" y="5638800"/>
            <a:ext cx="8186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Katniss, Peeta, </a:t>
            </a:r>
            <a:r>
              <a:rPr lang="en-US" sz="1000" dirty="0" err="1" smtClean="0">
                <a:latin typeface="Lucida Handwriting" panose="03010101010101010101" pitchFamily="66" charset="0"/>
              </a:rPr>
              <a:t>Hamitch</a:t>
            </a:r>
            <a:r>
              <a:rPr lang="en-US" sz="1000" dirty="0" smtClean="0">
                <a:latin typeface="Lucida Handwriting" panose="03010101010101010101" pitchFamily="66" charset="0"/>
              </a:rPr>
              <a:t>, Effie, Cinna, Seneca Crane, &amp; President Snow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6" y="6286504"/>
            <a:ext cx="80629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Panem, a country with a capital and 12 districts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43525" y="716670"/>
            <a:ext cx="3114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Suzanne Collins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298" y="3363514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Peeta says he wants to show that “They don’t own me.”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5298" y="3892763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Peeta tells all that he is in love with Katniss.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0698" y="4362128"/>
            <a:ext cx="2933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 tributes are rated. Katniss gets an “11.” Peeta gets an “8.”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5298" y="4514856"/>
            <a:ext cx="29337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33999" y="2455634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Peeta recovers after using the medicine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3999" y="2926460"/>
            <a:ext cx="3200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Peeta &amp; Katness fight with each other as partners.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33999" y="3471174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They kill all the remaining tributes.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3999" y="3978944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They plan to eat poison berries together.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76800" y="5005238"/>
            <a:ext cx="35051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They are crowned winners &amp; </a:t>
            </a:r>
            <a:r>
              <a:rPr lang="en-US" sz="1000" smtClean="0">
                <a:latin typeface="Lucida Handwriting" panose="03010101010101010101" pitchFamily="66" charset="0"/>
              </a:rPr>
              <a:t>both survive.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33999" y="4430002"/>
            <a:ext cx="3200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They are stopped by the games’ organizer.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6152" y="5051404"/>
            <a:ext cx="3767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Katniss &amp; Peeta are tributes for District 12 in the Hunger Games.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06280" y="5240762"/>
            <a:ext cx="35051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Don’t give in to the “powers that be.”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260095" y="5188404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02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173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8</cp:revision>
  <dcterms:created xsi:type="dcterms:W3CDTF">2017-12-02T13:47:00Z</dcterms:created>
  <dcterms:modified xsi:type="dcterms:W3CDTF">2018-03-05T17:44:00Z</dcterms:modified>
</cp:coreProperties>
</file>