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567" autoAdjust="0"/>
    <p:restoredTop sz="99633" autoAdjust="0"/>
  </p:normalViewPr>
  <p:slideViewPr>
    <p:cSldViewPr>
      <p:cViewPr>
        <p:scale>
          <a:sx n="139" d="100"/>
          <a:sy n="139" d="100"/>
        </p:scale>
        <p:origin x="-1592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890B-A0FB-46D1-B61C-BEE29DE1AD9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A5E15-68AB-49D6-BB40-C90F5B1B1D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9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Oval 141"/>
          <p:cNvSpPr/>
          <p:nvPr/>
        </p:nvSpPr>
        <p:spPr>
          <a:xfrm>
            <a:off x="4655092" y="453465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0" y="38431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Cambria"/>
              </a:rPr>
              <a:t>PLANNING DIAGRAM FOR LONG STORIES (PAGE 1)</a:t>
            </a:r>
            <a:endParaRPr lang="en-US" sz="1600" b="1" dirty="0">
              <a:cs typeface="Cambri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1550" y="558800"/>
            <a:ext cx="762000" cy="304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2266950" y="558800"/>
            <a:ext cx="762000" cy="304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Rectangle 97"/>
          <p:cNvSpPr/>
          <p:nvPr/>
        </p:nvSpPr>
        <p:spPr>
          <a:xfrm>
            <a:off x="1733550" y="558800"/>
            <a:ext cx="533400" cy="304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TextBox 98"/>
          <p:cNvSpPr txBox="1"/>
          <p:nvPr/>
        </p:nvSpPr>
        <p:spPr>
          <a:xfrm>
            <a:off x="965200" y="304800"/>
            <a:ext cx="1917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Sequence    P.O.V.    Tense</a:t>
            </a:r>
            <a:endParaRPr lang="en-US" sz="1200" b="1" dirty="0">
              <a:cs typeface="Cambria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934200" y="58420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00800" y="355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Name:</a:t>
            </a:r>
            <a:endParaRPr lang="en-US" sz="1200" b="1" dirty="0">
              <a:cs typeface="Cambri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400800" y="6286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Date:</a:t>
            </a:r>
            <a:endParaRPr lang="en-US" sz="1200" b="1" dirty="0">
              <a:cs typeface="Cambria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6915150" y="85725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1575511" y="914400"/>
            <a:ext cx="811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SETTING:</a:t>
            </a:r>
            <a:endParaRPr lang="en-US" sz="1200" b="1" dirty="0">
              <a:cs typeface="Cambria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715000" y="933195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CHARACTERS:</a:t>
            </a:r>
            <a:endParaRPr lang="en-US" sz="1200" b="1" dirty="0">
              <a:cs typeface="Cambria"/>
            </a:endParaRPr>
          </a:p>
        </p:txBody>
      </p:sp>
      <p:cxnSp>
        <p:nvCxnSpPr>
          <p:cNvPr id="105" name="Straight Connector 104"/>
          <p:cNvCxnSpPr/>
          <p:nvPr/>
        </p:nvCxnSpPr>
        <p:spPr>
          <a:xfrm>
            <a:off x="990600" y="1390395"/>
            <a:ext cx="2438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990600" y="1612900"/>
            <a:ext cx="2438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990600" y="1835405"/>
            <a:ext cx="2438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990600" y="2057910"/>
            <a:ext cx="2438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4302533" y="1371600"/>
            <a:ext cx="392706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4302533" y="1594105"/>
            <a:ext cx="392706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4302533" y="1816610"/>
            <a:ext cx="392706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4302533" y="2039115"/>
            <a:ext cx="392706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>
          <a:xfrm>
            <a:off x="990600" y="2489200"/>
            <a:ext cx="2362200" cy="1016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1" name="TextBox 120"/>
          <p:cNvSpPr txBox="1"/>
          <p:nvPr/>
        </p:nvSpPr>
        <p:spPr>
          <a:xfrm>
            <a:off x="977900" y="2195737"/>
            <a:ext cx="811378" cy="22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SECTIONS</a:t>
            </a:r>
            <a:endParaRPr lang="en-US" sz="1200" b="1" dirty="0">
              <a:cs typeface="Cambria"/>
            </a:endParaRPr>
          </a:p>
        </p:txBody>
      </p:sp>
      <p:sp>
        <p:nvSpPr>
          <p:cNvPr id="8" name="Oval 7"/>
          <p:cNvSpPr/>
          <p:nvPr/>
        </p:nvSpPr>
        <p:spPr>
          <a:xfrm>
            <a:off x="1061500" y="25674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22" name="Oval 121"/>
          <p:cNvSpPr/>
          <p:nvPr/>
        </p:nvSpPr>
        <p:spPr>
          <a:xfrm>
            <a:off x="1066800" y="2851675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23" name="Oval 122"/>
          <p:cNvSpPr/>
          <p:nvPr/>
        </p:nvSpPr>
        <p:spPr>
          <a:xfrm>
            <a:off x="1066800" y="3162300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24" name="Straight Connector 123"/>
          <p:cNvCxnSpPr/>
          <p:nvPr/>
        </p:nvCxnSpPr>
        <p:spPr>
          <a:xfrm>
            <a:off x="1371600" y="2769649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1371600" y="306705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1371600" y="33909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4343400" y="2438400"/>
            <a:ext cx="38862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8" name="TextBox 127"/>
          <p:cNvSpPr txBox="1"/>
          <p:nvPr/>
        </p:nvSpPr>
        <p:spPr>
          <a:xfrm>
            <a:off x="5818022" y="2133600"/>
            <a:ext cx="811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TITLE</a:t>
            </a:r>
            <a:endParaRPr lang="en-US" sz="1200" b="1" dirty="0">
              <a:cs typeface="Cambria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4292600" y="2159000"/>
            <a:ext cx="811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TOPIC:</a:t>
            </a:r>
            <a:endParaRPr lang="en-US" sz="1200" b="1" dirty="0">
              <a:cs typeface="Cambria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4346413" y="2438400"/>
            <a:ext cx="1749587" cy="2286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857250" y="3593791"/>
            <a:ext cx="1200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INTRODUCTION</a:t>
            </a:r>
            <a:endParaRPr lang="en-US" sz="1200" b="1" dirty="0">
              <a:cs typeface="Cambria"/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1295400" y="4609347"/>
            <a:ext cx="30353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1295400" y="4914147"/>
            <a:ext cx="30353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4571492" y="3593791"/>
            <a:ext cx="10673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CONCLUSION</a:t>
            </a:r>
            <a:endParaRPr lang="en-US" sz="1200" b="1" dirty="0">
              <a:cs typeface="Cambria"/>
            </a:endParaRPr>
          </a:p>
        </p:txBody>
      </p:sp>
      <p:sp>
        <p:nvSpPr>
          <p:cNvPr id="143" name="Oval 142"/>
          <p:cNvSpPr/>
          <p:nvPr/>
        </p:nvSpPr>
        <p:spPr>
          <a:xfrm>
            <a:off x="4660392" y="486541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1257299" y="6092888"/>
            <a:ext cx="3052631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1" name="TextBox 150"/>
          <p:cNvSpPr txBox="1"/>
          <p:nvPr/>
        </p:nvSpPr>
        <p:spPr>
          <a:xfrm>
            <a:off x="1255201" y="5779345"/>
            <a:ext cx="98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Message</a:t>
            </a:r>
            <a:endParaRPr lang="en-US" sz="1200" b="1" dirty="0">
              <a:cs typeface="Cambria"/>
            </a:endParaRPr>
          </a:p>
        </p:txBody>
      </p:sp>
      <p:sp>
        <p:nvSpPr>
          <p:cNvPr id="152" name="Rectangle 151"/>
          <p:cNvSpPr/>
          <p:nvPr/>
        </p:nvSpPr>
        <p:spPr>
          <a:xfrm>
            <a:off x="4965193" y="6092888"/>
            <a:ext cx="3191382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153" name="TextBox 152"/>
          <p:cNvSpPr txBox="1"/>
          <p:nvPr/>
        </p:nvSpPr>
        <p:spPr>
          <a:xfrm>
            <a:off x="4965193" y="5742801"/>
            <a:ext cx="98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Ending</a:t>
            </a:r>
            <a:endParaRPr lang="en-US" sz="1200" b="1" dirty="0">
              <a:cs typeface="Cambria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90600" y="592716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934200" y="638175"/>
            <a:ext cx="1143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1-25-18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77050" y="335320"/>
            <a:ext cx="1257300" cy="26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J. Brewer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393114" y="2552699"/>
            <a:ext cx="18072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As a Cardinal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378983" y="2853454"/>
            <a:ext cx="17977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Fall from grace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325133" y="3166214"/>
            <a:ext cx="2198341" cy="26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Return to major league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943600" y="2710190"/>
            <a:ext cx="22089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Ankiel Comes Back!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951342" y="4525473"/>
            <a:ext cx="29458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Only player to reinvent himself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951342" y="4837144"/>
            <a:ext cx="32020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He overcame serious injuries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447800" y="6248400"/>
            <a:ext cx="23930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Keep trying different things until you meet your goals.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105400" y="6288478"/>
            <a:ext cx="2971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He became a star again.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752600" y="598838"/>
            <a:ext cx="4528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2286000" y="592716"/>
            <a:ext cx="742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Past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041960" y="1604596"/>
            <a:ext cx="31114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mtClean="0">
                <a:latin typeface="Lucida Handwriting" panose="03010101010101010101" pitchFamily="66" charset="0"/>
              </a:rPr>
              <a:t>Baseball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918650" y="1171575"/>
            <a:ext cx="2510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 Baseball </a:t>
            </a:r>
            <a:r>
              <a:rPr lang="en-US" sz="1100" dirty="0" smtClean="0">
                <a:latin typeface="Lucida Handwriting" panose="03010101010101010101" pitchFamily="66" charset="0"/>
              </a:rPr>
              <a:t>world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998000" y="4343400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1003300" y="467415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1003300" y="497749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38" name="Straight Connector 137"/>
          <p:cNvCxnSpPr/>
          <p:nvPr/>
        </p:nvCxnSpPr>
        <p:spPr>
          <a:xfrm>
            <a:off x="1295400" y="5218947"/>
            <a:ext cx="3035808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990600" y="530727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1295400" y="5521739"/>
            <a:ext cx="3035808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321848" y="4361628"/>
            <a:ext cx="29806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Star pitcher – 11 games won /1 lost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321849" y="4968312"/>
            <a:ext cx="29499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High </a:t>
            </a:r>
            <a:r>
              <a:rPr lang="en-US" sz="1100" dirty="0">
                <a:latin typeface="Lucida Handwriting" panose="03010101010101010101" pitchFamily="66" charset="0"/>
              </a:rPr>
              <a:t>S</a:t>
            </a:r>
            <a:r>
              <a:rPr lang="en-US" sz="1100" dirty="0" smtClean="0">
                <a:latin typeface="Lucida Handwriting" panose="03010101010101010101" pitchFamily="66" charset="0"/>
              </a:rPr>
              <a:t>chool </a:t>
            </a:r>
            <a:r>
              <a:rPr lang="en-US" sz="1100" dirty="0" smtClean="0">
                <a:latin typeface="Lucida Handwriting" panose="03010101010101010101" pitchFamily="66" charset="0"/>
              </a:rPr>
              <a:t>Player of the Year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994300" y="4361628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994300" y="469238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4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321849" y="4692387"/>
            <a:ext cx="29806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Drafted by Cardinals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994300" y="499572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3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637200" y="455961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4661980" y="488364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2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4" name="Oval 143"/>
          <p:cNvSpPr/>
          <p:nvPr/>
        </p:nvSpPr>
        <p:spPr>
          <a:xfrm>
            <a:off x="4660392" y="5168745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5" name="Straight Connector 144"/>
          <p:cNvCxnSpPr/>
          <p:nvPr/>
        </p:nvCxnSpPr>
        <p:spPr>
          <a:xfrm>
            <a:off x="4965192" y="4736790"/>
            <a:ext cx="30353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4965192" y="5066990"/>
            <a:ext cx="30353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4965192" y="5384490"/>
            <a:ext cx="3035808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8" name="Oval 147"/>
          <p:cNvSpPr/>
          <p:nvPr/>
        </p:nvSpPr>
        <p:spPr>
          <a:xfrm>
            <a:off x="4647692" y="552593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9" name="Straight Connector 148"/>
          <p:cNvCxnSpPr/>
          <p:nvPr/>
        </p:nvCxnSpPr>
        <p:spPr>
          <a:xfrm flipV="1">
            <a:off x="4952492" y="5714690"/>
            <a:ext cx="3035808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4951342" y="5156909"/>
            <a:ext cx="29109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Several good years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625432" y="5168701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92" name="Rectangle 91"/>
          <p:cNvSpPr/>
          <p:nvPr/>
        </p:nvSpPr>
        <p:spPr>
          <a:xfrm>
            <a:off x="2092094" y="3581400"/>
            <a:ext cx="1717906" cy="39339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/</a:t>
            </a:r>
            <a:endParaRPr lang="en-US" dirty="0"/>
          </a:p>
        </p:txBody>
      </p:sp>
      <p:sp>
        <p:nvSpPr>
          <p:cNvPr id="96" name="Rectangle 95"/>
          <p:cNvSpPr/>
          <p:nvPr/>
        </p:nvSpPr>
        <p:spPr>
          <a:xfrm>
            <a:off x="2514600" y="3971536"/>
            <a:ext cx="1295400" cy="29241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TextBox 96"/>
          <p:cNvSpPr txBox="1"/>
          <p:nvPr/>
        </p:nvSpPr>
        <p:spPr>
          <a:xfrm>
            <a:off x="2473095" y="3931425"/>
            <a:ext cx="8503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cs typeface="Cambria"/>
              </a:rPr>
              <a:t>Sequence</a:t>
            </a:r>
            <a:endParaRPr lang="en-US" sz="900" b="1" dirty="0">
              <a:cs typeface="Cambria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371600" y="4114800"/>
            <a:ext cx="1200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5048250" y="4218801"/>
            <a:ext cx="1200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grpSp>
        <p:nvGrpSpPr>
          <p:cNvPr id="108" name="Group 107"/>
          <p:cNvGrpSpPr/>
          <p:nvPr/>
        </p:nvGrpSpPr>
        <p:grpSpPr>
          <a:xfrm>
            <a:off x="5562600" y="3581400"/>
            <a:ext cx="1717906" cy="685800"/>
            <a:chOff x="2092094" y="3581400"/>
            <a:chExt cx="1717906" cy="685800"/>
          </a:xfrm>
        </p:grpSpPr>
        <p:sp>
          <p:nvSpPr>
            <p:cNvPr id="117" name="Rectangle 116"/>
            <p:cNvSpPr/>
            <p:nvPr/>
          </p:nvSpPr>
          <p:spPr>
            <a:xfrm>
              <a:off x="2092094" y="3581400"/>
              <a:ext cx="1717906" cy="393390"/>
            </a:xfrm>
            <a:prstGeom prst="rect">
              <a:avLst/>
            </a:prstGeom>
            <a:no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/</a:t>
              </a:r>
              <a:endParaRPr lang="en-US" dirty="0"/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2514600" y="3974790"/>
              <a:ext cx="1295400" cy="292410"/>
            </a:xfrm>
            <a:prstGeom prst="rect">
              <a:avLst/>
            </a:prstGeom>
            <a:no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2473095" y="3931425"/>
              <a:ext cx="85035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>
                  <a:cs typeface="Cambria"/>
                </a:rPr>
                <a:t>Sequence</a:t>
              </a:r>
              <a:endParaRPr lang="en-US" sz="900" b="1" dirty="0">
                <a:cs typeface="Cambria"/>
              </a:endParaRPr>
            </a:p>
          </p:txBody>
        </p:sp>
      </p:grpSp>
      <p:sp>
        <p:nvSpPr>
          <p:cNvPr id="120" name="TextBox 119"/>
          <p:cNvSpPr txBox="1"/>
          <p:nvPr/>
        </p:nvSpPr>
        <p:spPr>
          <a:xfrm>
            <a:off x="4291888" y="2418378"/>
            <a:ext cx="1751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Changed path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pic>
        <p:nvPicPr>
          <p:cNvPr id="131" name="Picture 1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154" name="TextBox 153"/>
          <p:cNvSpPr txBox="1"/>
          <p:nvPr/>
        </p:nvSpPr>
        <p:spPr>
          <a:xfrm>
            <a:off x="4228667" y="1153762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Protagonist:</a:t>
            </a:r>
            <a:endParaRPr lang="en-US" sz="1000" b="1" dirty="0">
              <a:cs typeface="Cambria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4230399" y="1386719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Antagonist:</a:t>
            </a:r>
            <a:endParaRPr lang="en-US" sz="1000" b="1" dirty="0">
              <a:cs typeface="Cambria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4214256" y="1605581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Others:</a:t>
            </a:r>
            <a:endParaRPr lang="en-US" sz="1000" b="1" dirty="0">
              <a:cs typeface="Cambria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1035212" y="253612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1050657" y="283030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1063849" y="312885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2133598" y="3636216"/>
            <a:ext cx="16764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High School days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2935252" y="4007938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Linking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5544326" y="3569774"/>
            <a:ext cx="167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Summary of his accomplishments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6019800" y="4023440"/>
            <a:ext cx="12622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mtClean="0">
                <a:latin typeface="Lucida Handwriting" panose="03010101010101010101" pitchFamily="66" charset="0"/>
              </a:rPr>
              <a:t>Linking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4648200" y="552959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166" name="TextBox 165"/>
          <p:cNvSpPr txBox="1"/>
          <p:nvPr/>
        </p:nvSpPr>
        <p:spPr>
          <a:xfrm>
            <a:off x="990600" y="1371600"/>
            <a:ext cx="2510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Baseball games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990600" y="1600200"/>
            <a:ext cx="2510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990600" y="1828800"/>
            <a:ext cx="2510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4951342" y="5489934"/>
            <a:ext cx="29109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Life </a:t>
            </a:r>
            <a:r>
              <a:rPr lang="en-US" sz="1100" dirty="0" smtClean="0">
                <a:latin typeface="Lucida Handwriting" panose="03010101010101010101" pitchFamily="66" charset="0"/>
              </a:rPr>
              <a:t>Skills </a:t>
            </a:r>
            <a:r>
              <a:rPr lang="en-US" sz="1100" dirty="0">
                <a:latin typeface="Lucida Handwriting" panose="03010101010101010101" pitchFamily="66" charset="0"/>
              </a:rPr>
              <a:t>C</a:t>
            </a:r>
            <a:r>
              <a:rPr lang="en-US" sz="1100" dirty="0" smtClean="0">
                <a:latin typeface="Lucida Handwriting" panose="03010101010101010101" pitchFamily="66" charset="0"/>
              </a:rPr>
              <a:t>oordinator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5041960" y="1143000"/>
            <a:ext cx="3124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Rick Ankiel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990600" y="531092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72" name="TextBox 171"/>
          <p:cNvSpPr txBox="1"/>
          <p:nvPr/>
        </p:nvSpPr>
        <p:spPr>
          <a:xfrm>
            <a:off x="1295400" y="5271273"/>
            <a:ext cx="29499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Struck out 162 batters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5041960" y="1795790"/>
            <a:ext cx="31114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74" name="Oval 173"/>
          <p:cNvSpPr/>
          <p:nvPr/>
        </p:nvSpPr>
        <p:spPr>
          <a:xfrm>
            <a:off x="987496" y="559000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5" name="Straight Connector 174"/>
          <p:cNvCxnSpPr/>
          <p:nvPr/>
        </p:nvCxnSpPr>
        <p:spPr>
          <a:xfrm flipV="1">
            <a:off x="1292296" y="5791200"/>
            <a:ext cx="3035808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6" name="TextBox 175"/>
          <p:cNvSpPr txBox="1"/>
          <p:nvPr/>
        </p:nvSpPr>
        <p:spPr>
          <a:xfrm>
            <a:off x="987496" y="5593665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1292296" y="5560110"/>
            <a:ext cx="29499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12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1138</TotalTime>
  <Words>152</Words>
  <Application>Microsoft Macintosh PowerPoint</Application>
  <PresentationFormat>On-screen Show (4:3)</PresentationFormat>
  <Paragraphs>62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64</cp:revision>
  <cp:lastPrinted>2017-08-23T17:57:11Z</cp:lastPrinted>
  <dcterms:created xsi:type="dcterms:W3CDTF">2017-05-25T14:36:56Z</dcterms:created>
  <dcterms:modified xsi:type="dcterms:W3CDTF">2018-02-15T18:43:12Z</dcterms:modified>
</cp:coreProperties>
</file>