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7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93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20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24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27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48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93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9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04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77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460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834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4803D-37B3-4E4D-A15C-8F3121C62981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F9047-BD7C-45D1-8751-AF65F1F45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84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46" y="19180"/>
            <a:ext cx="8594505" cy="68196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7943" y="490270"/>
            <a:ext cx="76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7071" y="516148"/>
            <a:ext cx="76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50339" y="178544"/>
            <a:ext cx="1371600" cy="178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66357" y="408426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11478" y="1353588"/>
            <a:ext cx="12033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62371" y="1702696"/>
            <a:ext cx="34071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61430" y="2057400"/>
            <a:ext cx="15973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61430" y="2374592"/>
            <a:ext cx="15689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06218" y="490998"/>
            <a:ext cx="2291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61430" y="2691784"/>
            <a:ext cx="15174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32211" y="3937234"/>
            <a:ext cx="17497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33386" y="4488611"/>
            <a:ext cx="12867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507126" y="4406769"/>
            <a:ext cx="1272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659088" y="4299047"/>
            <a:ext cx="20559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96381" y="4800749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507126" y="4782918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96381" y="5177735"/>
            <a:ext cx="16823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96381" y="5936859"/>
            <a:ext cx="1642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2281" y="6136887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77712" y="5177735"/>
            <a:ext cx="1395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77712" y="556371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96381" y="5540028"/>
            <a:ext cx="16503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77712" y="5963685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6381" y="6418397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77712" y="6418397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636084" y="5207212"/>
            <a:ext cx="21551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636084" y="6152647"/>
            <a:ext cx="21551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507126" y="5073017"/>
            <a:ext cx="16823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507126" y="5980857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237550" y="5177504"/>
            <a:ext cx="1395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237550" y="553708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507126" y="5555208"/>
            <a:ext cx="16503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237550" y="5959331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507126" y="6421401"/>
            <a:ext cx="16593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237550" y="6404149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507126" y="3930730"/>
            <a:ext cx="1542659" cy="221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77712" y="4782069"/>
            <a:ext cx="2221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237550" y="4783497"/>
            <a:ext cx="2221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661430" y="3008976"/>
            <a:ext cx="15174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61430" y="3326169"/>
            <a:ext cx="15174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10741" y="2057400"/>
            <a:ext cx="15973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610741" y="2374592"/>
            <a:ext cx="15689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610741" y="2691784"/>
            <a:ext cx="15174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610741" y="3008976"/>
            <a:ext cx="15174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610741" y="3326169"/>
            <a:ext cx="15174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354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45</Words>
  <Application>Microsoft Macintosh PowerPoint</Application>
  <PresentationFormat>On-screen Show (4:3)</PresentationFormat>
  <Paragraphs>45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9</cp:revision>
  <dcterms:created xsi:type="dcterms:W3CDTF">2017-12-19T20:34:01Z</dcterms:created>
  <dcterms:modified xsi:type="dcterms:W3CDTF">2018-01-11T16:07:54Z</dcterms:modified>
</cp:coreProperties>
</file>