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5" d="100"/>
          <a:sy n="105" d="100"/>
        </p:scale>
        <p:origin x="-762" y="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329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446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677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77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0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46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193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584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49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31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729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17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34550" cy="746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886200" y="518160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86200" y="563880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86200" y="609600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86200" y="6459379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86200" y="6887289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1784" y="688879"/>
            <a:ext cx="8412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19200" y="691256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54437" y="692209"/>
            <a:ext cx="7363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831995" y="232376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18463" y="626102"/>
            <a:ext cx="15375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95600" y="1487288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19400" y="2209800"/>
            <a:ext cx="37719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48200" y="1460150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90271" y="2743200"/>
            <a:ext cx="1918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90271" y="3219450"/>
            <a:ext cx="1918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90271" y="3695700"/>
            <a:ext cx="1918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90271" y="4171950"/>
            <a:ext cx="19821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90271" y="4648200"/>
            <a:ext cx="19224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042447" y="2743200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042447" y="3219450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042447" y="3695700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42447" y="4171950"/>
            <a:ext cx="21258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042447" y="4648200"/>
            <a:ext cx="20618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267200" y="5168908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67200" y="5583603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267200" y="5998298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267200" y="6412993"/>
            <a:ext cx="21258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267200" y="6827687"/>
            <a:ext cx="20618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191000" y="3610689"/>
            <a:ext cx="24003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191000" y="4305124"/>
            <a:ext cx="1066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pic>
        <p:nvPicPr>
          <p:cNvPr id="4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069135" y="5995922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4598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30</Words>
  <Application>Microsoft Office PowerPoint</Application>
  <PresentationFormat>On-screen Show (4:3)</PresentationFormat>
  <Paragraphs>30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</cp:lastModifiedBy>
  <cp:revision>5</cp:revision>
  <dcterms:created xsi:type="dcterms:W3CDTF">2018-01-09T21:12:54Z</dcterms:created>
  <dcterms:modified xsi:type="dcterms:W3CDTF">2018-03-07T21:09:46Z</dcterms:modified>
</cp:coreProperties>
</file>