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318" autoAdjust="0"/>
  </p:normalViewPr>
  <p:slideViewPr>
    <p:cSldViewPr>
      <p:cViewPr>
        <p:scale>
          <a:sx n="165" d="100"/>
          <a:sy n="165" d="100"/>
        </p:scale>
        <p:origin x="-840" y="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</a:t>
            </a:r>
            <a:r>
              <a:rPr lang="en-US" sz="1600" b="1" dirty="0">
                <a:cs typeface="Cambria"/>
              </a:rPr>
              <a:t>4</a:t>
            </a:r>
            <a:r>
              <a:rPr lang="en-US" sz="1600" b="1" dirty="0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FALLING-ACTION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292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2776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586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5121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1472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1053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6395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0883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1920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399527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3340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3340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61025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Met Mayer - MGM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1025" y="556260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Changed name - Hedy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1025" y="585005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Traveled to America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29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274394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61025" y="5296830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Ads about “Most Beautiful”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56204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5399" y="58587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85800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189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501254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Carbonator pill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0125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Plane flight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01254" y="6031931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Torpedo signals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30095" y="51377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30095" y="5433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01254" y="545073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Stoplight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30095" y="57183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8802" y="604186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33798" y="63179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Bluetooth technology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2841" y="634820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563839" y="1326713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More Than a Pretty Face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51460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Life after escape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39624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Film career in U.S.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22319" y="3996420"/>
            <a:ext cx="2197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Bored with acting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690995" y="3962400"/>
            <a:ext cx="1997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New Career - Inventor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9809" y="464548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 &amp; 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35409" y="461519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 </a:t>
            </a:r>
            <a:r>
              <a:rPr lang="en-US" sz="1100" smtClean="0">
                <a:latin typeface="Lucida Handwriting" panose="03010101010101010101" pitchFamily="66" charset="0"/>
              </a:rPr>
              <a:t>&amp; 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1305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8380" y="402759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54702" y="402695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35864" y="403302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57586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Isolated at home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30394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challenges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46113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07181" y="512851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07181" y="542394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36084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Simple roles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07181" y="570910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05888" y="603261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753789" y="6308163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399927" y="633895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Rectangle 156"/>
          <p:cNvSpPr/>
          <p:nvPr/>
        </p:nvSpPr>
        <p:spPr>
          <a:xfrm>
            <a:off x="6934200" y="1258640"/>
            <a:ext cx="1828800" cy="5334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6858000" y="953840"/>
            <a:ext cx="1079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Final Solution</a:t>
            </a:r>
            <a:endParaRPr lang="en-US" sz="1000" b="1" dirty="0">
              <a:cs typeface="Cambria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18960" y="1295400"/>
            <a:ext cx="1844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Added a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381000" y="65228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26348" y="65201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568450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85800" y="6754301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381000" y="65201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57635" y="6186839"/>
            <a:ext cx="2839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Lots of films with famous actors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134</Words>
  <Application>Microsoft Macintosh PowerPoint</Application>
  <PresentationFormat>On-screen Show (4:3)</PresentationFormat>
  <Paragraphs>58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63</cp:revision>
  <cp:lastPrinted>2017-08-23T17:57:11Z</cp:lastPrinted>
  <dcterms:created xsi:type="dcterms:W3CDTF">2017-05-25T14:36:56Z</dcterms:created>
  <dcterms:modified xsi:type="dcterms:W3CDTF">2018-02-15T21:24:14Z</dcterms:modified>
</cp:coreProperties>
</file>