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1" d="100"/>
          <a:sy n="111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55138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9000" y="2286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11430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4490" y="178763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4980" y="205608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8724" y="23368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2103" y="170269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82103" y="1993938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24148" y="279186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47796" y="313735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7796" y="341190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5884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599" y="2468700"/>
            <a:ext cx="254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71279" y="2817681"/>
            <a:ext cx="2407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7599" y="3137358"/>
            <a:ext cx="254382" cy="246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57599" y="3429000"/>
            <a:ext cx="2543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1931" y="3962400"/>
            <a:ext cx="1309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2280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46856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65313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6648" y="44958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1540" y="48768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03634" y="48768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05728" y="48768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65730" y="484527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93625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8" y="5104969"/>
            <a:ext cx="25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8" y="5442065"/>
            <a:ext cx="25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8" y="5779161"/>
            <a:ext cx="25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438" y="6116257"/>
            <a:ext cx="25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32281" y="645335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3438" y="6453352"/>
            <a:ext cx="258561" cy="252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4557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45570" y="5793625"/>
            <a:ext cx="14502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45570" y="613688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90800" y="510496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90800" y="5442064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45570" y="5442934"/>
            <a:ext cx="15264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590800" y="5779161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590800" y="6116256"/>
            <a:ext cx="320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45570" y="645335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90800" y="6453352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00296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0296" y="579886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72000" y="511020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72000" y="5447301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0029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572000" y="5784397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572000" y="6121493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00296" y="645858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572000" y="6458589"/>
            <a:ext cx="381000" cy="247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47361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3"/>
            <a:ext cx="338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262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5"/>
            <a:ext cx="262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1"/>
            <a:ext cx="262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7"/>
            <a:ext cx="338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2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08060" y="3740452"/>
            <a:ext cx="1542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x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51652" y="2191102"/>
            <a:ext cx="3617290" cy="23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80</Words>
  <Application>Microsoft Office PowerPoint</Application>
  <PresentationFormat>On-screen Show (4:3)</PresentationFormat>
  <Paragraphs>80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9</cp:revision>
  <dcterms:created xsi:type="dcterms:W3CDTF">2017-12-19T20:34:01Z</dcterms:created>
  <dcterms:modified xsi:type="dcterms:W3CDTF">2018-03-09T01:04:34Z</dcterms:modified>
</cp:coreProperties>
</file>