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209" d="100"/>
          <a:sy n="209" d="100"/>
        </p:scale>
        <p:origin x="2368" y="29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</a:t>
            </a:r>
            <a:r>
              <a:rPr lang="en-US" sz="1600" b="1" smtClean="0">
                <a:cs typeface="Cambria"/>
              </a:rPr>
              <a:t>PAGE </a:t>
            </a:r>
            <a:r>
              <a:rPr lang="en-US" sz="1600" b="1">
                <a:cs typeface="Cambria"/>
              </a:rPr>
              <a:t>4</a:t>
            </a:r>
            <a:r>
              <a:rPr lang="en-US" sz="1600" b="1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FALLING-ACTION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Contract for $42 million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9677" y="5718082"/>
            <a:ext cx="2554769" cy="294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Won NBA Championship 2016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59867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Went to playoffs 2015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111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Joined 2 All-Stars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69878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5399" y="599549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3193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30095" y="51377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30095" y="5433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30095" y="57183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8802" y="604186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179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2841" y="634820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563839" y="1326713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King James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Back to Cavaliers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39624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First two seasons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00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Missed Cleveland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7818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9809" y="4645480"/>
            <a:ext cx="1536791" cy="294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 &amp; 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23892" y="4623896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1305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8380" y="402759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54702" y="402695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35864" y="403302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Missed state &amp; community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B-ball not as important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32615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Became free agent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07181" y="512851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07181" y="542394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 championship 2014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07181" y="570910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405888" y="603261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08586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399927" y="633895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7" name="Rectangle 156"/>
          <p:cNvSpPr/>
          <p:nvPr/>
        </p:nvSpPr>
        <p:spPr>
          <a:xfrm>
            <a:off x="6934200" y="1258640"/>
            <a:ext cx="1828800" cy="5334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6858000" y="953840"/>
            <a:ext cx="1079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Final Solution</a:t>
            </a:r>
            <a:endParaRPr lang="en-US" sz="1000" b="1" dirty="0">
              <a:cs typeface="Cambria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923632" y="12954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 return home to Cleveland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112</Words>
  <Application>Microsoft Macintosh PowerPoint</Application>
  <PresentationFormat>On-screen Show (4:3)</PresentationFormat>
  <Paragraphs>45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51</cp:revision>
  <cp:lastPrinted>2017-08-23T17:57:11Z</cp:lastPrinted>
  <dcterms:created xsi:type="dcterms:W3CDTF">2017-05-25T14:36:56Z</dcterms:created>
  <dcterms:modified xsi:type="dcterms:W3CDTF">2018-03-05T22:10:08Z</dcterms:modified>
</cp:coreProperties>
</file>