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88013" autoAdjust="0"/>
  </p:normalViewPr>
  <p:slideViewPr>
    <p:cSldViewPr>
      <p:cViewPr>
        <p:scale>
          <a:sx n="165" d="100"/>
          <a:sy n="165" d="100"/>
        </p:scale>
        <p:origin x="496" y="2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1169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Beverly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Oct. 31, 2017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056106"/>
            <a:ext cx="129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Handling Trouble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Donnell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01771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Coach Russo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 Good Practice Ruined - Almost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Practice gets started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Baseball field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Well groomed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Chain link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Pitcher practicing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Coach </a:t>
            </a:r>
            <a:r>
              <a:rPr lang="en-US" sz="1000" smtClean="0">
                <a:latin typeface="Lucida Handwriting" panose="03010101010101010101" pitchFamily="66" charset="0"/>
              </a:rPr>
              <a:t>is hopeful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Hitter hitting pitches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Coach praises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323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Accidental damage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41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Ball hit over fence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To face up to it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470482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After practice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6170" y="4452675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Home run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All is well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3725" y="4396575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upset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53001" y="485794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86600" y="4825425"/>
            <a:ext cx="1129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Chain link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Change up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47197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Slider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Handwriting" panose="03010101010101010101" pitchFamily="66" charset="0"/>
              </a:rPr>
              <a:t>Knucke</a:t>
            </a:r>
            <a:r>
              <a:rPr lang="en-US" sz="1000" dirty="0" smtClean="0">
                <a:latin typeface="Lucida Handwriting" panose="03010101010101010101" pitchFamily="66" charset="0"/>
              </a:rPr>
              <a:t> ball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Boys excited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01176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Handwriting" panose="03010101010101010101" pitchFamily="66" charset="0"/>
              </a:rPr>
              <a:t>Josue</a:t>
            </a:r>
            <a:r>
              <a:rPr lang="en-US" sz="1000" dirty="0" smtClean="0">
                <a:latin typeface="Lucida Handwriting" panose="03010101010101010101" pitchFamily="66" charset="0"/>
              </a:rPr>
              <a:t> wants to go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Both boys walk to neighbor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Donnell </a:t>
            </a:r>
            <a:r>
              <a:rPr lang="en-US" sz="1000" smtClean="0">
                <a:latin typeface="Lucida Handwriting" panose="03010101010101010101" pitchFamily="66" charset="0"/>
              </a:rPr>
              <a:t>stays 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73836" y="5099016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yells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67221" y="577240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gestures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Boys try to explain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17575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7383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listens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calms down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Boys explain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27515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is amazed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961845" y="5384135"/>
            <a:ext cx="1650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Tells boys to stay on field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101274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Nice apologies </a:t>
            </a:r>
            <a:r>
              <a:rPr lang="en-US" sz="1000" smtClean="0">
                <a:latin typeface="Lucida Handwriting" panose="03010101010101010101" pitchFamily="66" charset="0"/>
              </a:rPr>
              <a:t>pay off.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74985" y="3726229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Neighbor  is not angry.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Spring smells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4000" y="22860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Handwriting" panose="03010101010101010101" pitchFamily="66" charset="0"/>
              </a:rPr>
              <a:t>Josue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971800" y="639736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Window breaks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524000" y="173497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Mr. Delarosa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648200" y="64355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953000" y="63831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Donnell apologizes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705600" y="5468779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629400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000330" y="6459379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Shaking hands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150</Words>
  <Application>Microsoft Macintosh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40</cp:revision>
  <cp:lastPrinted>2018-02-15T15:38:17Z</cp:lastPrinted>
  <dcterms:created xsi:type="dcterms:W3CDTF">2017-12-19T20:34:01Z</dcterms:created>
  <dcterms:modified xsi:type="dcterms:W3CDTF">2018-03-05T20:09:30Z</dcterms:modified>
</cp:coreProperties>
</file>