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6" y="19180"/>
            <a:ext cx="8594505" cy="6819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943" y="49027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7071" y="516148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0339" y="178544"/>
            <a:ext cx="1371600" cy="178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6357" y="408426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478" y="1353588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2371" y="1702696"/>
            <a:ext cx="34071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61430" y="2057400"/>
            <a:ext cx="1597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61430" y="2374592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06218" y="490998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61430" y="269178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32211" y="3937234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33386" y="4488611"/>
            <a:ext cx="1286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7126" y="4406769"/>
            <a:ext cx="1272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59088" y="4299047"/>
            <a:ext cx="2055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6381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07126" y="4782918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6381" y="5177735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6381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7712" y="5177735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7712" y="556371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6381" y="554002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7712" y="596368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6381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771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36084" y="5207212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36084" y="6152647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507126" y="5073017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07126" y="598085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37550" y="5177504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237550" y="553708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07126" y="555520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7550" y="595933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507126" y="642140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37550" y="640414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507126" y="3930730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7712" y="478206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37550" y="478349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61430" y="300897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61430" y="3326169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10741" y="2057400"/>
            <a:ext cx="1597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10741" y="2374592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10741" y="269178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10741" y="300897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10741" y="3326169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51652" y="2191102"/>
            <a:ext cx="3617290" cy="23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45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10</cp:revision>
  <dcterms:created xsi:type="dcterms:W3CDTF">2017-12-19T20:34:01Z</dcterms:created>
  <dcterms:modified xsi:type="dcterms:W3CDTF">2018-03-09T01:04:50Z</dcterms:modified>
</cp:coreProperties>
</file>