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65" d="100"/>
          <a:sy n="165" d="100"/>
        </p:scale>
        <p:origin x="-80" y="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1/29/18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29" y="228600"/>
            <a:ext cx="8600304" cy="6629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23914" y="2452599"/>
            <a:ext cx="1066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Handwriting" panose="03010101010101010101" pitchFamily="66" charset="0"/>
              </a:rPr>
              <a:t>Surviving </a:t>
            </a:r>
            <a:r>
              <a:rPr lang="en-US" sz="1000" smtClean="0">
                <a:latin typeface="Lucida Handwriting" panose="03010101010101010101" pitchFamily="66" charset="0"/>
              </a:rPr>
              <a:t>5</a:t>
            </a:r>
            <a:r>
              <a:rPr lang="en-US" sz="1000" baseline="30000" smtClean="0">
                <a:latin typeface="Lucida Handwriting" panose="03010101010101010101" pitchFamily="66" charset="0"/>
              </a:rPr>
              <a:t>th</a:t>
            </a:r>
            <a:r>
              <a:rPr lang="en-US" sz="1000" smtClean="0">
                <a:latin typeface="Lucida Handwriting" panose="03010101010101010101" pitchFamily="66" charset="0"/>
              </a:rPr>
              <a:t> </a:t>
            </a:r>
            <a:r>
              <a:rPr lang="en-US" sz="1000" dirty="0" smtClean="0">
                <a:latin typeface="Lucida Handwriting" panose="03010101010101010101" pitchFamily="66" charset="0"/>
              </a:rPr>
              <a:t>Grade with lots of bullying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528" y="2573517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ignores Jack until Jack apologizes.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534" y="1533527"/>
            <a:ext cx="302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is attacked by </a:t>
            </a:r>
            <a:r>
              <a:rPr lang="en-US" sz="1000" dirty="0" smtClean="0">
                <a:latin typeface="Lucida Handwriting" panose="03010101010101010101" pitchFamily="66" charset="0"/>
              </a:rPr>
              <a:t>7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000" dirty="0">
                <a:latin typeface="Lucida Handwriting" panose="03010101010101010101" pitchFamily="66" charset="0"/>
              </a:rPr>
              <a:t>-</a:t>
            </a:r>
            <a:r>
              <a:rPr lang="en-US" sz="1000" dirty="0" smtClean="0">
                <a:latin typeface="Lucida Handwriting" panose="03010101010101010101" pitchFamily="66" charset="0"/>
              </a:rPr>
              <a:t>Grade </a:t>
            </a:r>
            <a:r>
              <a:rPr lang="en-US" sz="1000" dirty="0" smtClean="0">
                <a:latin typeface="Lucida Handwriting" panose="03010101010101010101" pitchFamily="66" charset="0"/>
              </a:rPr>
              <a:t>boys from another school.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382" y="2130984"/>
            <a:ext cx="3086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4484" y="1533527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stands up for </a:t>
            </a:r>
            <a:r>
              <a:rPr lang="en-US" sz="1000" dirty="0" smtClean="0">
                <a:latin typeface="Lucida Handwriting" panose="03010101010101010101" pitchFamily="66" charset="0"/>
              </a:rPr>
              <a:t>himself, </a:t>
            </a:r>
            <a:r>
              <a:rPr lang="en-US" sz="1000" dirty="0" smtClean="0">
                <a:latin typeface="Lucida Handwriting" panose="03010101010101010101" pitchFamily="66" charset="0"/>
              </a:rPr>
              <a:t>&amp; boys from his school save him.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4083" y="2101641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&amp; his friends run away from the bullies.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3945" y="5864784"/>
            <a:ext cx="8186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August (Auggie), his mother &amp; father, Via, Jack, Summer, other students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570" y="6512488"/>
            <a:ext cx="8062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Auggie’s home &amp; school, a camp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0884" y="994269"/>
            <a:ext cx="1318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R. J. Palacio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528" y="3078442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overhears Jack complaining about having to be his friend.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528" y="3505200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makes friends with Jack &amp; Summer.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528" y="3962400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meets four kids &amp; decides to go to school.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528" y="4490492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His parents want him to go to a real school for 5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000" dirty="0" smtClean="0">
                <a:latin typeface="Lucida Handwriting" panose="03010101010101010101" pitchFamily="66" charset="0"/>
              </a:rPr>
              <a:t> Grade.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3609" y="2609411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has an “emperor guard.”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93135" y="3048000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“big shift” occurs in the school in how Auggie is treated.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02661" y="3624951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makes the high honor roll.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12187" y="4204928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0" y="5006109"/>
            <a:ext cx="3505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is given a special award at graduation.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24360" y="465750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9959" y="5087775"/>
            <a:ext cx="376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Auggie was born with a deformed face &amp; he lives an isolated life.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74003" y="987984"/>
            <a:ext cx="1052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Wonder!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6528" y="2057400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All the other boys act like Auggie &amp; Jack have the plague.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5310909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Quiet strength wins the day.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9683" y="454584"/>
            <a:ext cx="1428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Jean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52304" y="454584"/>
            <a:ext cx="1217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Jan. 15, 2018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764742" y="2507945"/>
            <a:ext cx="3886201" cy="2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205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7</cp:revision>
  <dcterms:created xsi:type="dcterms:W3CDTF">2017-12-02T13:47:00Z</dcterms:created>
  <dcterms:modified xsi:type="dcterms:W3CDTF">2018-01-29T17:17:46Z</dcterms:modified>
</cp:coreProperties>
</file>