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69" y="0"/>
            <a:ext cx="868786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551380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9000" y="2286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372" y="55138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1143000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1519176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4490" y="178763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4980" y="2056084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8724" y="2336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3470" y="2658674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184064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411454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82103" y="1702696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82103" y="1993938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2103" y="228518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103" y="2576422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500" y="2209382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24148" y="2791866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47796" y="3137356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7796" y="3411901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270" y="558841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600" y="2468700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71280" y="2817681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71280" y="3169195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82851" y="3464272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2480" y="3582061"/>
            <a:ext cx="1749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81931" y="3962400"/>
            <a:ext cx="1309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2113" y="3962400"/>
            <a:ext cx="139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2280" y="4495800"/>
            <a:ext cx="139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46856" y="4495800"/>
            <a:ext cx="139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65313" y="4495800"/>
            <a:ext cx="139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76648" y="4495800"/>
            <a:ext cx="139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1540" y="4876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03634" y="4876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05728" y="4876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65730" y="484527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2281" y="5104968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2281" y="5793625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3688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3439" y="5104968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3439" y="544206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2281" y="5442934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3439" y="611625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32281" y="6453352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3439" y="645335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45570" y="5104968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045570" y="5793625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045570" y="613688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16728" y="5104968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16728" y="544206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45570" y="5442934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16728" y="57791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16728" y="611625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045570" y="6453352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716728" y="645335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000296" y="5110205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00296" y="5798862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0296" y="6142124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671454" y="5110205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71454" y="544730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00296" y="5448171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71454" y="578439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71454" y="612149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00296" y="6458589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71454" y="645858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00330" y="5115442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00330" y="5804099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000330" y="6147361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71488" y="5115442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71488" y="5452538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00330" y="5453408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71488" y="578963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71488" y="612673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00330" y="6463826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671488" y="646382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65313" y="3054969"/>
            <a:ext cx="1542659" cy="221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108060" y="3740452"/>
            <a:ext cx="1542659" cy="221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35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80</Words>
  <Application>Microsoft Macintosh PowerPoint</Application>
  <PresentationFormat>On-screen Show (4:3)</PresentationFormat>
  <Paragraphs>80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3</cp:revision>
  <dcterms:created xsi:type="dcterms:W3CDTF">2017-12-19T20:34:01Z</dcterms:created>
  <dcterms:modified xsi:type="dcterms:W3CDTF">2018-01-11T16:07:31Z</dcterms:modified>
</cp:coreProperties>
</file>