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0" autoAdjust="0"/>
    <p:restoredTop sz="94692" autoAdjust="0"/>
  </p:normalViewPr>
  <p:slideViewPr>
    <p:cSldViewPr>
      <p:cViewPr varScale="1">
        <p:scale>
          <a:sx n="37" d="100"/>
          <a:sy n="37" d="100"/>
        </p:scale>
        <p:origin x="-112" y="-17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41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EE2A2-A1CD-4DD6-B70C-8260CE5590EF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E1BBD-9EC3-4362-A8D4-1DDD26DCDD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012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83" y="0"/>
            <a:ext cx="8805834" cy="6858000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1931801" y="1676400"/>
            <a:ext cx="10076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Grandma Clara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932590" y="2145618"/>
            <a:ext cx="68296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Laura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132333" y="3529888"/>
            <a:ext cx="13593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Winning money can be scary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264906" y="4276812"/>
            <a:ext cx="13609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Argued against winning lottery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165430" y="1977860"/>
            <a:ext cx="123156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Laura wanted to win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152898" y="2296075"/>
            <a:ext cx="990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68522" y="2872547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864314" y="2576511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845264" y="3152812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3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104140" y="2836996"/>
            <a:ext cx="147523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Wants to buy a lot of stuff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128941" y="2584096"/>
            <a:ext cx="204325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Is it really a good idea?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114799" y="3048000"/>
            <a:ext cx="16001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Winning lottery can make people unhappy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264906" y="463993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143504" y="3792068"/>
            <a:ext cx="12153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Had to decide by next day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043524" y="546256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023933" y="491856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033948" y="579120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295400" y="5777981"/>
            <a:ext cx="1371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Man lost all his money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295552" y="4911628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Man in storage unit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275341" y="5479989"/>
            <a:ext cx="15246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Clara continued arguing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196805" y="5734050"/>
            <a:ext cx="124690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Grandma’s secret ticket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190231" y="1295203"/>
            <a:ext cx="11531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Admit making a </a:t>
            </a:r>
            <a:r>
              <a:rPr lang="en-US" sz="800" dirty="0" err="1" smtClean="0">
                <a:latin typeface="Lucida Handwriting" panose="03010101010101010101" pitchFamily="66" charset="0"/>
                <a:cs typeface="Chalkboard"/>
              </a:rPr>
              <a:t>mistage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320627" y="1307162"/>
            <a:ext cx="13499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Laura’s Grandma Has a Problem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387964" y="1844292"/>
            <a:ext cx="134992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Somewhere in Ohio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397291" y="2104937"/>
            <a:ext cx="111564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Last November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968333" y="5798293"/>
            <a:ext cx="86465" cy="1489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954022" y="493074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946400" y="550933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003798" y="5212273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Clara changed mind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835445" y="5811399"/>
            <a:ext cx="16227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Clara got $35,000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816008" y="5522169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Money good for college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21425" y="3085179"/>
            <a:ext cx="14752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A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 extreme view may lead to embarrassment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871865" y="3697332"/>
            <a:ext cx="13447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Clara’s money went to a good cause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945786" y="609600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925117" y="885109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Sept. 15, 2017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784182" y="762000"/>
            <a:ext cx="4608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3</a:t>
            </a:r>
            <a:r>
              <a:rPr lang="en-US" sz="800" baseline="30000" dirty="0" smtClean="0">
                <a:latin typeface="Lucida Handwriting" panose="03010101010101010101" pitchFamily="66" charset="0"/>
                <a:cs typeface="Chalkboard"/>
              </a:rPr>
              <a:t>rd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 Person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344799" y="823554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Past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864314" y="3444039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135346" y="3382865"/>
            <a:ext cx="157965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Done with conversation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86708" y="516955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287765" y="5184969"/>
            <a:ext cx="145543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Man won $25 million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152398" y="4909459"/>
            <a:ext cx="1508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Ticket would expire soon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193203" y="5499493"/>
            <a:ext cx="124690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Clara feelings hurt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081453" y="4314628"/>
            <a:ext cx="133686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Clara forced to decide about her ticket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723671" y="552411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730102" y="581385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742154" y="522733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511925" y="495300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553200" y="582901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1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518275" y="554108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3108942" y="4651424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4952978" y="4662918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797014" y="4648912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153896" y="5220654"/>
            <a:ext cx="1371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Found info on Internet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971800" y="523572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036842" y="5476973"/>
            <a:ext cx="13545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Clara questioned Laura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977130" y="4925568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Takes bus downtown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983480" y="5796864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Laura got curious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718028" y="492383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919980" y="4347189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Clara overcame fear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6809972" y="4299210"/>
            <a:ext cx="13411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 harm came from claiming the money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781800" y="4945929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Embarrassed but proud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6809529" y="5213952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Nobody in storage unit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523840" y="526955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1066800" y="838200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411002" y="1600500"/>
            <a:ext cx="134992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Laura’s house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096001" y="3693300"/>
            <a:ext cx="609599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Ending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200400" y="3581400"/>
            <a:ext cx="60960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Crisis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521305" y="3657600"/>
            <a:ext cx="5334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Decision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72000" y="3810000"/>
            <a:ext cx="1371600" cy="21544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/>
                <a:cs typeface="Lucida Handwriting"/>
              </a:rPr>
              <a:t>Clara claimed prize</a:t>
            </a:r>
            <a:endParaRPr lang="en-US" sz="800" dirty="0">
              <a:latin typeface="Lucida Handwriting"/>
              <a:cs typeface="Lucida Handwriting"/>
            </a:endParaRPr>
          </a:p>
        </p:txBody>
      </p:sp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86041" y="1911186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" y="3917722"/>
            <a:ext cx="381000" cy="24830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34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196</Words>
  <Application>Microsoft Macintosh PowerPoint</Application>
  <PresentationFormat>On-screen Show (4:3)</PresentationFormat>
  <Paragraphs>70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51</cp:revision>
  <cp:lastPrinted>2017-11-02T21:01:46Z</cp:lastPrinted>
  <dcterms:created xsi:type="dcterms:W3CDTF">2017-05-25T14:36:56Z</dcterms:created>
  <dcterms:modified xsi:type="dcterms:W3CDTF">2018-03-06T19:41:33Z</dcterms:modified>
</cp:coreProperties>
</file>