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67" autoAdjust="0"/>
    <p:restoredTop sz="99318" autoAdjust="0"/>
  </p:normalViewPr>
  <p:slideViewPr>
    <p:cSldViewPr>
      <p:cViewPr>
        <p:scale>
          <a:sx n="112" d="100"/>
          <a:sy n="112" d="100"/>
        </p:scale>
        <p:origin x="-2368" y="-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</a:t>
            </a:r>
            <a:r>
              <a:rPr lang="en-US" sz="1600" b="1" dirty="0">
                <a:cs typeface="Cambria"/>
              </a:rPr>
              <a:t>4</a:t>
            </a:r>
            <a:r>
              <a:rPr lang="en-US" sz="1600" b="1" dirty="0" smtClean="0">
                <a:cs typeface="Cambria"/>
              </a:rPr>
              <a:t>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FALLING-ACTION 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136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4143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69537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38794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65146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94727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60006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22509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3" name="Oval 172"/>
          <p:cNvSpPr/>
          <p:nvPr/>
        </p:nvSpPr>
        <p:spPr>
          <a:xfrm>
            <a:off x="386153" y="63287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536266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54158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346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19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5500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904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9" name="Rectangle 198"/>
          <p:cNvSpPr/>
          <p:nvPr/>
        </p:nvSpPr>
        <p:spPr>
          <a:xfrm>
            <a:off x="5334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0" name="Rectangle 199"/>
          <p:cNvSpPr/>
          <p:nvPr/>
        </p:nvSpPr>
        <p:spPr>
          <a:xfrm>
            <a:off x="17526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4280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3" name="Rectangle 202"/>
          <p:cNvSpPr/>
          <p:nvPr/>
        </p:nvSpPr>
        <p:spPr>
          <a:xfrm>
            <a:off x="34290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4" name="Rectangle 203"/>
          <p:cNvSpPr/>
          <p:nvPr/>
        </p:nvSpPr>
        <p:spPr>
          <a:xfrm>
            <a:off x="46482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4450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8100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" name="Rectangle 206"/>
          <p:cNvSpPr/>
          <p:nvPr/>
        </p:nvSpPr>
        <p:spPr>
          <a:xfrm>
            <a:off x="6307667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" name="Rectangle 207"/>
          <p:cNvSpPr/>
          <p:nvPr/>
        </p:nvSpPr>
        <p:spPr>
          <a:xfrm>
            <a:off x="7543800" y="4495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436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2971800" y="2971800"/>
            <a:ext cx="60960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105400" y="2971800"/>
            <a:ext cx="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3528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1054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08548" y="5165939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Russians left suddenly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09677" y="5718082"/>
            <a:ext cx="25547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Unknown what was salvaged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08549" y="598679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Reports varied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000" y="511569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81000" y="5411133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8550" y="5433569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Russians honked horn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1000" y="569878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55399" y="5995496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31501" y="6326139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32613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618603" y="5188454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Ship scrapped - 2015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618604" y="5751293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618604" y="6031931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230095" y="5137766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6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230095" y="54332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618605" y="5466132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30095" y="571836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228802" y="604186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641556" y="631795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222841" y="6348206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857999" y="639744"/>
            <a:ext cx="13571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1-24-18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858000" y="365720"/>
            <a:ext cx="1381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J. Schumaker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63108" y="736690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63108" y="996026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63108" y="1316547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963108" y="1608422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46668" y="2263468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946668" y="2522804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46668" y="2833277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946668" y="3145248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563839" y="1326713"/>
            <a:ext cx="3022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Lost Submarine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47736" y="2514600"/>
            <a:ext cx="32102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Saving something?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990600" y="3962400"/>
            <a:ext cx="18161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Pulling piece inside ship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810000" y="399642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Mystery continues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781800" y="403860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39809" y="4645480"/>
            <a:ext cx="153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623892" y="4623896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580088" y="4622240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66292" y="3113052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76600" y="2523589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568380" y="4027590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3454702" y="4026950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6335864" y="4033026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785529" y="5189138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Red Star Rogue - book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785530" y="5751977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Bodies buried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785530" y="6032615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CIA refuses to give info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07181" y="512851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3407181" y="542394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3785531" y="5373744"/>
            <a:ext cx="233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Lucida Handwriting" panose="03010101010101010101" pitchFamily="66" charset="0"/>
              </a:rPr>
              <a:t>Report that all of sub was recovered</a:t>
            </a:r>
            <a:endParaRPr lang="en-US" sz="900" dirty="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07181" y="570910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3405888" y="603261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3753789" y="6253902"/>
            <a:ext cx="2346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Lucida Handwriting" panose="03010101010101010101" pitchFamily="66" charset="0"/>
              </a:rPr>
              <a:t>Ship converted to mining </a:t>
            </a:r>
            <a:r>
              <a:rPr lang="en-US" sz="900" smtClean="0">
                <a:latin typeface="Lucida Handwriting" panose="03010101010101010101" pitchFamily="66" charset="0"/>
              </a:rPr>
              <a:t>- $180 </a:t>
            </a:r>
            <a:r>
              <a:rPr lang="en-US" sz="900" dirty="0" smtClean="0">
                <a:latin typeface="Lucida Handwriting" panose="03010101010101010101" pitchFamily="66" charset="0"/>
              </a:rPr>
              <a:t>million</a:t>
            </a:r>
            <a:endParaRPr lang="en-US" sz="900" dirty="0">
              <a:latin typeface="Lucida Handwriting" panose="03010101010101010101" pitchFamily="66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399927" y="633895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5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pic>
        <p:nvPicPr>
          <p:cNvPr id="156" name="Picture 1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157" name="Rectangle 156"/>
          <p:cNvSpPr/>
          <p:nvPr/>
        </p:nvSpPr>
        <p:spPr>
          <a:xfrm>
            <a:off x="6934200" y="1258640"/>
            <a:ext cx="1828800" cy="5334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6858000" y="953840"/>
            <a:ext cx="10799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Final Solution</a:t>
            </a:r>
            <a:endParaRPr lang="en-US" sz="1000" b="1" dirty="0">
              <a:cs typeface="Cambria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6918960" y="1295400"/>
            <a:ext cx="18440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Whole sub probably recovered. Not sure??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126</Words>
  <Application>Microsoft Macintosh PowerPoint</Application>
  <PresentationFormat>On-screen Show (4:3)</PresentationFormat>
  <Paragraphs>49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55</cp:revision>
  <cp:lastPrinted>2017-08-23T17:57:11Z</cp:lastPrinted>
  <dcterms:created xsi:type="dcterms:W3CDTF">2017-05-25T14:36:56Z</dcterms:created>
  <dcterms:modified xsi:type="dcterms:W3CDTF">2018-02-15T17:59:37Z</dcterms:modified>
</cp:coreProperties>
</file>