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7" y="0"/>
            <a:ext cx="8594504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3439" y="53340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69780" y="529976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5503" y="133721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8052" y="45111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478" y="1353588"/>
            <a:ext cx="1203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143000"/>
            <a:ext cx="2209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2371" y="1702696"/>
            <a:ext cx="34071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2517777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43707" y="2696979"/>
            <a:ext cx="18093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2775" y="551380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1280" y="2696979"/>
            <a:ext cx="17739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6381" y="3971438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1931" y="3962400"/>
            <a:ext cx="1309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65864" y="3942683"/>
            <a:ext cx="20239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6381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81248" y="4495800"/>
            <a:ext cx="1392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65864" y="4495800"/>
            <a:ext cx="131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6381" y="480074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65864" y="480074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81248" y="4782918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6381" y="5177735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6381" y="593685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7712" y="5177735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7712" y="556371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6381" y="554002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3439" y="57791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7712" y="596368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6381" y="641839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7712" y="6418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65864" y="5099491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74518" y="593685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437022" y="510017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37022" y="553421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89001" y="5534217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16023" y="594831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795529" y="641839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37022" y="6418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81248" y="5073017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481248" y="598085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152406" y="5194756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52406" y="5554338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81248" y="555520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152406" y="597658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481248" y="6421401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52406" y="642140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610741" y="3944066"/>
            <a:ext cx="1542659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7712" y="4782069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388575" y="4777937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52406" y="4800749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50</Words>
  <Application>Microsoft Macintosh PowerPoint</Application>
  <PresentationFormat>On-screen Show (4:3)</PresentationFormat>
  <Paragraphs>50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8</cp:revision>
  <dcterms:created xsi:type="dcterms:W3CDTF">2017-12-19T20:34:01Z</dcterms:created>
  <dcterms:modified xsi:type="dcterms:W3CDTF">2018-01-11T16:08:17Z</dcterms:modified>
</cp:coreProperties>
</file>