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567" autoAdjust="0"/>
    <p:restoredTop sz="86483" autoAdjust="0"/>
  </p:normalViewPr>
  <p:slideViewPr>
    <p:cSldViewPr>
      <p:cViewPr>
        <p:scale>
          <a:sx n="95" d="100"/>
          <a:sy n="95" d="100"/>
        </p:scale>
        <p:origin x="-171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</a:t>
            </a:r>
            <a:r>
              <a:rPr lang="en-US" sz="1600" b="1" smtClean="0">
                <a:cs typeface="Cambria"/>
              </a:rPr>
              <a:t>PAGE </a:t>
            </a:r>
            <a:r>
              <a:rPr lang="en-US" sz="1600" b="1">
                <a:cs typeface="Cambria"/>
              </a:rPr>
              <a:t>4</a:t>
            </a:r>
            <a:r>
              <a:rPr lang="en-US" sz="1600" b="1" smtClean="0">
                <a:cs typeface="Cambria"/>
              </a:rPr>
              <a:t>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>
                <a:cs typeface="Cambria"/>
              </a:rPr>
              <a:t>FALLING-ACTION </a:t>
            </a:r>
            <a:r>
              <a:rPr lang="en-US" sz="1200" b="1" dirty="0" smtClean="0">
                <a:cs typeface="Cambria"/>
              </a:rPr>
              <a:t>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136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4143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69537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38794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65146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94727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60006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22509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386153" y="63287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536266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54158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346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19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5500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904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 198"/>
          <p:cNvSpPr/>
          <p:nvPr/>
        </p:nvSpPr>
        <p:spPr>
          <a:xfrm>
            <a:off x="5334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ctangle 199"/>
          <p:cNvSpPr/>
          <p:nvPr/>
        </p:nvSpPr>
        <p:spPr>
          <a:xfrm>
            <a:off x="17526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4280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ctangle 202"/>
          <p:cNvSpPr/>
          <p:nvPr/>
        </p:nvSpPr>
        <p:spPr>
          <a:xfrm>
            <a:off x="34290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ctangle 203"/>
          <p:cNvSpPr/>
          <p:nvPr/>
        </p:nvSpPr>
        <p:spPr>
          <a:xfrm>
            <a:off x="46482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4450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8100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ctangle 206"/>
          <p:cNvSpPr/>
          <p:nvPr/>
        </p:nvSpPr>
        <p:spPr>
          <a:xfrm>
            <a:off x="6307667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/>
          <p:cNvSpPr/>
          <p:nvPr/>
        </p:nvSpPr>
        <p:spPr>
          <a:xfrm>
            <a:off x="7543800" y="4495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436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2971800" y="2971800"/>
            <a:ext cx="60960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105400" y="2971800"/>
            <a:ext cx="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3528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1054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08548" y="5165939"/>
            <a:ext cx="2346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08549" y="5728778"/>
            <a:ext cx="2322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08549" y="6039896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000" y="5115699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81000" y="5453665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8550" y="5433569"/>
            <a:ext cx="2334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1000" y="573882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79707" y="6019800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31501" y="6326139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326139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618603" y="5188454"/>
            <a:ext cx="2346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618604" y="5751293"/>
            <a:ext cx="2322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618604" y="6062411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291055" y="517840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291055" y="5516372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618605" y="5466132"/>
            <a:ext cx="2334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91055" y="5801533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289762" y="6082507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641556" y="6368750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283801" y="638884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857999" y="639744"/>
            <a:ext cx="1357125" cy="217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858000" y="365720"/>
            <a:ext cx="1381654" cy="218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63108" y="736690"/>
            <a:ext cx="1795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63108" y="996026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63108" y="1316547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963108" y="1608422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46668" y="2263468"/>
            <a:ext cx="1795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946668" y="2522804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46668" y="2833277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946668" y="3145248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666383" y="1350377"/>
            <a:ext cx="30222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47736" y="2371189"/>
            <a:ext cx="3210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967649" y="3854678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816350" y="3897142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850976" y="3897142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48136" y="4613644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664112" y="4661356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580088" y="4622240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66292" y="3137356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76600" y="2523589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574457" y="4070122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479010" y="4045178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6354095" y="4045178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785529" y="5189138"/>
            <a:ext cx="2346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785530" y="5751977"/>
            <a:ext cx="2322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785530" y="6063095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57981" y="5158994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3457981" y="5496960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3785531" y="5466816"/>
            <a:ext cx="2334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57981" y="5782121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456688" y="6063095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3808482" y="6359386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450727" y="6369434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pic>
        <p:nvPicPr>
          <p:cNvPr id="1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042431" y="1896936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88</Words>
  <Application>Microsoft Office PowerPoint</Application>
  <PresentationFormat>On-screen Show (4:3)</PresentationFormat>
  <Paragraphs>68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46</cp:revision>
  <cp:lastPrinted>2017-12-19T19:59:17Z</cp:lastPrinted>
  <dcterms:created xsi:type="dcterms:W3CDTF">2017-05-25T14:36:56Z</dcterms:created>
  <dcterms:modified xsi:type="dcterms:W3CDTF">2018-03-05T19:21:32Z</dcterms:modified>
</cp:coreProperties>
</file>