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67" autoAdjust="0"/>
    <p:restoredTop sz="99810" autoAdjust="0"/>
  </p:normalViewPr>
  <p:slideViewPr>
    <p:cSldViewPr>
      <p:cViewPr>
        <p:scale>
          <a:sx n="147" d="100"/>
          <a:sy n="147" d="100"/>
        </p:scale>
        <p:origin x="-136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3)</a:t>
            </a:r>
            <a:endParaRPr lang="en-US" sz="16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3581400" y="2286000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3522134" y="1998134"/>
            <a:ext cx="1913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CLIMAX SECTION</a:t>
            </a:r>
            <a:endParaRPr lang="en-US" sz="1200" b="1" dirty="0">
              <a:cs typeface="Cambri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62000" y="48006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88400" y="503204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3700" y="53103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93700" y="5591371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74636" y="5283948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74636" y="5547464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74700" y="5843272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381000" y="5896696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762000" y="6121098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2300" y="522062"/>
            <a:ext cx="2362200" cy="298313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5" name="TextBox 154"/>
          <p:cNvSpPr txBox="1"/>
          <p:nvPr/>
        </p:nvSpPr>
        <p:spPr>
          <a:xfrm>
            <a:off x="674466" y="533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003300" y="954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003300" y="1219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03300" y="1524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990600" y="1828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09600" y="2057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Settings:</a:t>
            </a:r>
            <a:endParaRPr lang="en-US" sz="1200" b="1" dirty="0">
              <a:cs typeface="Cambria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8434" y="2478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38434" y="2743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938434" y="3048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925734" y="3352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3581400" y="1115199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3541144" y="1066800"/>
            <a:ext cx="1079945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STORY TITLE:</a:t>
            </a:r>
            <a:endParaRPr lang="en-US" sz="1200" b="1" dirty="0">
              <a:cs typeface="Cambri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200400" y="2438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3" name="Oval 172"/>
          <p:cNvSpPr/>
          <p:nvPr/>
        </p:nvSpPr>
        <p:spPr>
          <a:xfrm>
            <a:off x="386153" y="62247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 flipV="1">
            <a:off x="750219" y="6432265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3428917" y="50542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434217" y="53326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434217" y="561362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815153" y="530619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815153" y="556971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815217" y="586552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3421517" y="591894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3802517" y="614334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3426670" y="6247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V="1">
            <a:off x="3790736" y="6437582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6248317" y="50542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6253617" y="5347246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6253617" y="561362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6634553" y="530619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34553" y="556971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634617" y="586552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6240917" y="591894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V="1">
            <a:off x="6621917" y="614334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6246070" y="6247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 flipV="1">
            <a:off x="6618603" y="644604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3733800" y="48006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629400" y="48006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914400" y="36576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199" name="Rectangle 198"/>
          <p:cNvSpPr/>
          <p:nvPr/>
        </p:nvSpPr>
        <p:spPr>
          <a:xfrm>
            <a:off x="533400" y="38100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0" name="Rectangle 199"/>
          <p:cNvSpPr/>
          <p:nvPr/>
        </p:nvSpPr>
        <p:spPr>
          <a:xfrm>
            <a:off x="1752600" y="43434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1" name="TextBox 200"/>
          <p:cNvSpPr txBox="1"/>
          <p:nvPr/>
        </p:nvSpPr>
        <p:spPr>
          <a:xfrm>
            <a:off x="1727199" y="4275667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3810000" y="36576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3" name="Rectangle 202"/>
          <p:cNvSpPr/>
          <p:nvPr/>
        </p:nvSpPr>
        <p:spPr>
          <a:xfrm>
            <a:off x="3429000" y="38100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4" name="Rectangle 203"/>
          <p:cNvSpPr/>
          <p:nvPr/>
        </p:nvSpPr>
        <p:spPr>
          <a:xfrm>
            <a:off x="4648200" y="43434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5" name="TextBox 204"/>
          <p:cNvSpPr txBox="1"/>
          <p:nvPr/>
        </p:nvSpPr>
        <p:spPr>
          <a:xfrm>
            <a:off x="4622799" y="4292601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688667" y="3657600"/>
            <a:ext cx="2226733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7" name="Rectangle 206"/>
          <p:cNvSpPr/>
          <p:nvPr/>
        </p:nvSpPr>
        <p:spPr>
          <a:xfrm>
            <a:off x="6307667" y="38100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8" name="Rectangle 207"/>
          <p:cNvSpPr/>
          <p:nvPr/>
        </p:nvSpPr>
        <p:spPr>
          <a:xfrm>
            <a:off x="7524844" y="43434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9" name="TextBox 208"/>
          <p:cNvSpPr txBox="1"/>
          <p:nvPr/>
        </p:nvSpPr>
        <p:spPr>
          <a:xfrm>
            <a:off x="7501466" y="42841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466292" y="2971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5423958" y="2912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3124200" y="2971800"/>
            <a:ext cx="457200" cy="6858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5105400" y="2971800"/>
            <a:ext cx="0" cy="6858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206" idx="0"/>
          </p:cNvCxnSpPr>
          <p:nvPr/>
        </p:nvCxnSpPr>
        <p:spPr>
          <a:xfrm>
            <a:off x="6858000" y="3200400"/>
            <a:ext cx="944034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5105400" y="1828800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08548" y="5061938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Husband hates career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08549" y="5624777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Travel with Mandl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94902" y="5867400"/>
            <a:ext cx="25816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Learning technology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000" y="501169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71522" y="5321233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08550" y="5329568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Husband jealous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52566" y="559691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79707" y="591579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95006" y="6167802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3746" y="622213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857999" y="639744"/>
            <a:ext cx="13571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1-25-18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858000" y="365720"/>
            <a:ext cx="1381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J. Schumaker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63108" y="736690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46668" y="2263468"/>
            <a:ext cx="1795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46668" y="2833277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666383" y="1350377"/>
            <a:ext cx="3022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More Than a Pretty Face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47736" y="2481590"/>
            <a:ext cx="32102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Marriage to Mandl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975100" y="3861840"/>
            <a:ext cx="1816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Worries about Hitler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691634" y="4476262"/>
            <a:ext cx="1459921" cy="26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768767" y="4481202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66292" y="3108925"/>
            <a:ext cx="1270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76600" y="2523589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574457" y="3861840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3479010" y="3861840"/>
            <a:ext cx="280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3785529" y="5085137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At parties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785530" y="5647976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Learning Hitler’s plans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759511" y="5933091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Husband very controlling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36084" y="504039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3414187" y="535646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3785531" y="5362815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Afraid for parents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36084" y="5641625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405595" y="592989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7019878" y="1300371"/>
            <a:ext cx="172719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Crisis</a:t>
            </a:r>
          </a:p>
          <a:p>
            <a:endParaRPr lang="en-US" sz="900" b="1" dirty="0" smtClean="0">
              <a:cs typeface="Cambria"/>
            </a:endParaRPr>
          </a:p>
          <a:p>
            <a:endParaRPr lang="en-US" sz="900" b="1" dirty="0">
              <a:cs typeface="Cambria"/>
            </a:endParaRPr>
          </a:p>
          <a:p>
            <a:endParaRPr lang="en-US" sz="900" b="1" dirty="0" smtClean="0">
              <a:cs typeface="Cambria"/>
            </a:endParaRPr>
          </a:p>
          <a:p>
            <a:endParaRPr lang="en-US" sz="1200" b="1" dirty="0" smtClean="0">
              <a:cs typeface="Cambria"/>
            </a:endParaRPr>
          </a:p>
          <a:p>
            <a:r>
              <a:rPr lang="en-US" sz="1200" b="1" dirty="0" smtClean="0">
                <a:cs typeface="Cambria"/>
              </a:rPr>
              <a:t>Decision</a:t>
            </a:r>
            <a:endParaRPr lang="en-US" sz="1200" b="1" dirty="0">
              <a:cs typeface="Cambria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7086600" y="1333500"/>
            <a:ext cx="1828800" cy="15621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8" name="Straight Arrow Connector 157"/>
          <p:cNvCxnSpPr/>
          <p:nvPr/>
        </p:nvCxnSpPr>
        <p:spPr>
          <a:xfrm>
            <a:off x="7076552" y="2133600"/>
            <a:ext cx="1828800" cy="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7067355" y="1524000"/>
            <a:ext cx="17824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Feels like a prisoner.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7119987" y="2287574"/>
            <a:ext cx="17824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To run away.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pic>
        <p:nvPicPr>
          <p:cNvPr id="171" name="Picture 17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172" name="TextBox 171"/>
          <p:cNvSpPr txBox="1"/>
          <p:nvPr/>
        </p:nvSpPr>
        <p:spPr>
          <a:xfrm>
            <a:off x="1050290" y="3861840"/>
            <a:ext cx="19977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Unhappy Marriage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14" name="Oval 213"/>
          <p:cNvSpPr/>
          <p:nvPr/>
        </p:nvSpPr>
        <p:spPr>
          <a:xfrm>
            <a:off x="374075" y="658250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216" name="Straight Connector 215"/>
          <p:cNvCxnSpPr/>
          <p:nvPr/>
        </p:nvCxnSpPr>
        <p:spPr>
          <a:xfrm flipV="1">
            <a:off x="709707" y="6789976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7" name="Oval 216"/>
          <p:cNvSpPr/>
          <p:nvPr/>
        </p:nvSpPr>
        <p:spPr>
          <a:xfrm>
            <a:off x="3424070" y="660475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218" name="Straight Connector 217"/>
          <p:cNvCxnSpPr/>
          <p:nvPr/>
        </p:nvCxnSpPr>
        <p:spPr>
          <a:xfrm flipV="1">
            <a:off x="3788136" y="6795293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9" name="Oval 218"/>
          <p:cNvSpPr/>
          <p:nvPr/>
        </p:nvSpPr>
        <p:spPr>
          <a:xfrm>
            <a:off x="6243470" y="660475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220" name="Straight Connector 219"/>
          <p:cNvCxnSpPr/>
          <p:nvPr/>
        </p:nvCxnSpPr>
        <p:spPr>
          <a:xfrm flipV="1">
            <a:off x="6616003" y="680376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1" name="TextBox 220"/>
          <p:cNvSpPr txBox="1"/>
          <p:nvPr/>
        </p:nvSpPr>
        <p:spPr>
          <a:xfrm>
            <a:off x="690989" y="6579849"/>
            <a:ext cx="23469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361668" y="657984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6565224" y="5085464"/>
            <a:ext cx="234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6565225" y="5648303"/>
            <a:ext cx="23225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6594731" y="5910600"/>
            <a:ext cx="1939669" cy="26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6228490" y="506261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6228490" y="5378688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6565226" y="5363142"/>
            <a:ext cx="23342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6228490" y="5629289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6228490" y="5926202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3765636" y="6232670"/>
            <a:ext cx="23469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Dresses as a maid &amp; takes jewelry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411720" y="623811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5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6553164" y="6203985"/>
            <a:ext cx="21336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6228490" y="6241310"/>
            <a:ext cx="2356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1334</TotalTime>
  <Words>110</Words>
  <Application>Microsoft Macintosh PowerPoint</Application>
  <PresentationFormat>On-screen Show (4:3)</PresentationFormat>
  <Paragraphs>53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70</cp:revision>
  <cp:lastPrinted>2017-08-23T17:57:11Z</cp:lastPrinted>
  <dcterms:created xsi:type="dcterms:W3CDTF">2017-05-25T14:36:56Z</dcterms:created>
  <dcterms:modified xsi:type="dcterms:W3CDTF">2018-02-15T21:21:32Z</dcterms:modified>
</cp:coreProperties>
</file>