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762" y="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0" y="-285750"/>
            <a:ext cx="9486900" cy="74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234996" y="1781443"/>
            <a:ext cx="1778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4996" y="2096900"/>
            <a:ext cx="1778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57930" y="5442036"/>
            <a:ext cx="2334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032" y="92147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82448" y="94524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17685" y="95477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52532" y="-222735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39000" y="170991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30067" y="1100584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69075" y="854364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49336" y="1055012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34996" y="3180445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7884" y="3792378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05600" y="1745117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600" y="2103595"/>
            <a:ext cx="2284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05600" y="2443967"/>
            <a:ext cx="2284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05600" y="3260309"/>
            <a:ext cx="2284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7265" y="4455811"/>
            <a:ext cx="1446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57930" y="4238256"/>
            <a:ext cx="2334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581870" y="4343261"/>
            <a:ext cx="1425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9525" y="48006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00525" y="48006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19525" y="523434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0525" y="5234345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9525" y="566809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0525" y="566809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52400" y="610183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0525" y="6101835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234996" y="2882090"/>
            <a:ext cx="1778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234996" y="2466044"/>
            <a:ext cx="1778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705599" y="2882089"/>
            <a:ext cx="2284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81870" y="3787186"/>
            <a:ext cx="16694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0525" y="6535578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19525" y="653557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302675" y="4800599"/>
            <a:ext cx="3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719790" y="4800599"/>
            <a:ext cx="2252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302674" y="5234344"/>
            <a:ext cx="3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719790" y="5234344"/>
            <a:ext cx="2252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302674" y="5668089"/>
            <a:ext cx="3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719790" y="5668089"/>
            <a:ext cx="2252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299338" y="6101834"/>
            <a:ext cx="3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719790" y="6101834"/>
            <a:ext cx="2327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719790" y="6535577"/>
            <a:ext cx="2257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02675" y="6535577"/>
            <a:ext cx="333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406647" y="2679894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44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9</cp:revision>
  <dcterms:created xsi:type="dcterms:W3CDTF">2018-01-09T21:12:54Z</dcterms:created>
  <dcterms:modified xsi:type="dcterms:W3CDTF">2018-03-07T21:13:53Z</dcterms:modified>
</cp:coreProperties>
</file>