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5620"/>
    <p:restoredTop sz="91023" autoAdjust="0"/>
  </p:normalViewPr>
  <p:slideViewPr>
    <p:cSldViewPr>
      <p:cViewPr>
        <p:scale>
          <a:sx n="192" d="100"/>
          <a:sy n="192" d="100"/>
        </p:scale>
        <p:origin x="104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2/24/18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531535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J. Schumaker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1-22-18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74395" y="1138003"/>
            <a:ext cx="15055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Fiction in future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Space pilot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Beware of the Vicious Trees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Our vacation plan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Solaris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Beautiful planet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2247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Trees eat mammals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20970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Planned day hike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2162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68940" y="450585"/>
            <a:ext cx="762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  1</a:t>
            </a:r>
            <a:r>
              <a:rPr lang="en-US" sz="1000" baseline="30000" dirty="0" smtClean="0">
                <a:latin typeface="Lucida Handwriting" panose="03010101010101010101" pitchFamily="66" charset="0"/>
              </a:rPr>
              <a:t> </a:t>
            </a:r>
            <a:r>
              <a:rPr lang="en-US" sz="1000" dirty="0" smtClean="0">
                <a:latin typeface="Lucida Handwriting" panose="03010101010101010101" pitchFamily="66" charset="0"/>
              </a:rPr>
              <a:t>&amp; </a:t>
            </a:r>
            <a:r>
              <a:rPr lang="en-US" sz="1000" b="1" dirty="0" smtClean="0">
                <a:latin typeface="Lucida Handwriting" panose="03010101010101010101" pitchFamily="66" charset="0"/>
              </a:rPr>
              <a:t>3</a:t>
            </a:r>
            <a:r>
              <a:rPr lang="en-US" sz="1000" dirty="0" smtClean="0">
                <a:latin typeface="Lucida Handwriting" panose="03010101010101010101" pitchFamily="66" charset="0"/>
              </a:rPr>
              <a:t> 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Calista is afraid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43200" y="3952973"/>
            <a:ext cx="1718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Calista in trouble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Save Calista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8427" y="4440180"/>
            <a:ext cx="1853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Hike beginning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85386" y="4432830"/>
            <a:ext cx="202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Inside forest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1357" y="4440521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Space ship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26112" y="4482570"/>
            <a:ext cx="17878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Leaving forest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20874" y="4857946"/>
            <a:ext cx="8174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06892" y="4825425"/>
            <a:ext cx="80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14315" y="5092905"/>
            <a:ext cx="1850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 miles later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8200" y="5764740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Stun probes packed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4400" y="6400800"/>
            <a:ext cx="1825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0209" y="5085123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0209" y="542221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14315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Level path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0209" y="5759315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0209" y="609641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66190" y="5085123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Calista stumbles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734251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Calista afraid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66190" y="607837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Calista grabbed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43720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43720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Warning sign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43720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643720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926500" y="6353539"/>
            <a:ext cx="1659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Using stun probes to release Calista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18193" y="5110205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Carrying Calista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18193" y="5745942"/>
            <a:ext cx="1806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 twists ankle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18193" y="611566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4-mile hike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44994" y="508374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44994" y="542084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18193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Calista unresponsive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44994" y="575793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44994" y="609503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977345" y="5122057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 feels guilty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77345" y="5810714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Health systems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77345" y="6433875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Second wind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977345" y="5440178"/>
            <a:ext cx="1815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Calista gets color back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977345" y="6129075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Carrying Calista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Don’t push others to take risks.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86600" y="3733800"/>
            <a:ext cx="16549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Lucida Handwriting" panose="03010101010101010101" pitchFamily="66" charset="0"/>
              </a:rPr>
              <a:t>Calista</a:t>
            </a:r>
            <a:r>
              <a:rPr lang="en-US" sz="1000" dirty="0" smtClean="0">
                <a:latin typeface="Lucida Handwriting" panose="03010101010101010101" pitchFamily="66" charset="0"/>
              </a:rPr>
              <a:t> heals.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513555" y="641625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72264" y="6396409"/>
            <a:ext cx="1825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520820" y="203094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Calista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621740" y="643291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918193" y="640963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643720" y="645937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524000" y="17526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Lucida Handwriting" panose="03010101010101010101" pitchFamily="66" charset="0"/>
              </a:rPr>
              <a:t>Vicious trees</a:t>
            </a:r>
            <a:endParaRPr lang="en-US" sz="1000" b="1" dirty="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553200" y="167640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Deadwood Forest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553200" y="190500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53200" y="2193135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524000" y="2268379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Martina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1828</TotalTime>
  <Words>139</Words>
  <Application>Microsoft Macintosh PowerPoint</Application>
  <PresentationFormat>On-screen Show (4:3)</PresentationFormat>
  <Paragraphs>68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44</cp:revision>
  <dcterms:created xsi:type="dcterms:W3CDTF">2017-12-19T20:34:01Z</dcterms:created>
  <dcterms:modified xsi:type="dcterms:W3CDTF">2018-02-24T17:41:48Z</dcterms:modified>
</cp:coreProperties>
</file>