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74" d="100"/>
          <a:sy n="174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5260" y="2438400"/>
            <a:ext cx="1445940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8006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51054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495800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19800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19800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34200" y="364152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B. Colombo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05400" y="1158419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LeBron James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 a Cavalier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97257" y="2705533"/>
            <a:ext cx="1797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Transition to Miami Heat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83588" y="3171825"/>
            <a:ext cx="18168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Back to Cavaliers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867400" y="25146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King James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13836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Can win championships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13836" y="4856232"/>
            <a:ext cx="29109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place like home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95400" y="6019800"/>
            <a:ext cx="289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You can meet your goals without being a jerk.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096000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 has repaired </a:t>
            </a:r>
            <a:r>
              <a:rPr lang="en-US" sz="1100" smtClean="0">
                <a:latin typeface="Lucida Handwriting" panose="03010101010101010101" pitchFamily="66" charset="0"/>
              </a:rPr>
              <a:t>his reputation.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5400" y="1604596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Other players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05400" y="1826135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Basketball world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4102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7404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552881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Awards in high school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5186973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Best high school team in U.S.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1849" y="5544161"/>
            <a:ext cx="2959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Drafted by NBA after high school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55288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9430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21849" y="4883640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State champions 3 times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518697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94300" y="55441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37200" y="455961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6198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 flipV="1">
            <a:off x="5041392" y="4724400"/>
            <a:ext cx="3188208" cy="1239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13836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Didn’t like being a jerk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22513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30480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2988221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2672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5638800" y="3581400"/>
            <a:ext cx="2590800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6705600" y="3974790"/>
            <a:ext cx="15240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6692383" y="3931425"/>
            <a:ext cx="9276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343400" y="2438401"/>
            <a:ext cx="1447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Changed path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438400" y="365760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High school days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486926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638800" y="3546111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Summary &amp; what he learned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162800" y="402344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48200" y="55295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158" name="Straight Connector 157"/>
          <p:cNvCxnSpPr/>
          <p:nvPr/>
        </p:nvCxnSpPr>
        <p:spPr>
          <a:xfrm flipV="1">
            <a:off x="5029200" y="5093010"/>
            <a:ext cx="3188208" cy="1239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5017008" y="5410200"/>
            <a:ext cx="3188208" cy="1239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5004816" y="5715000"/>
            <a:ext cx="3188208" cy="1239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4967598" y="5453390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145</Words>
  <Application>Microsoft Macintosh PowerPoint</Application>
  <PresentationFormat>On-screen Show (4:3)</PresentationFormat>
  <Paragraphs>60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 Brewer</cp:lastModifiedBy>
  <cp:revision>51</cp:revision>
  <cp:lastPrinted>2017-08-23T17:57:11Z</cp:lastPrinted>
  <dcterms:created xsi:type="dcterms:W3CDTF">2017-05-25T14:36:56Z</dcterms:created>
  <dcterms:modified xsi:type="dcterms:W3CDTF">2018-02-02T18:51:20Z</dcterms:modified>
</cp:coreProperties>
</file>