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810" autoAdjust="0"/>
  </p:normalViewPr>
  <p:slideViewPr>
    <p:cSldViewPr>
      <p:cViewPr>
        <p:scale>
          <a:sx n="147" d="100"/>
          <a:sy n="147" d="100"/>
        </p:scale>
        <p:origin x="-654" y="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CLIMAX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320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3103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9137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83948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47464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43272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9669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121098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2247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432265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3326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437582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4724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4460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2756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2926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6576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8" name="Rectangle 207"/>
          <p:cNvSpPr/>
          <p:nvPr/>
        </p:nvSpPr>
        <p:spPr>
          <a:xfrm>
            <a:off x="7524844" y="43434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2841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24200" y="29718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2004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619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Starting pitcher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6247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Favorite catcher injured 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4902" y="5901960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Nat’l Div. Champ. game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1522" y="53212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8550" y="532956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 wild pitches – 3</a:t>
            </a:r>
            <a:r>
              <a:rPr lang="en-US" sz="1100" baseline="30000" dirty="0" smtClean="0">
                <a:latin typeface="Lucida Handwriting" panose="03010101010101010101" pitchFamily="66" charset="0"/>
              </a:rPr>
              <a:t>rd</a:t>
            </a:r>
            <a:r>
              <a:rPr lang="en-US" sz="1100" dirty="0" smtClean="0">
                <a:latin typeface="Lucida Handwriting" panose="03010101010101010101" pitchFamily="66" charset="0"/>
              </a:rPr>
              <a:t> inning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78506" y="55969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59157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95006" y="621100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Poor in World Series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248400"/>
            <a:ext cx="159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Brewer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Ankiel Comes Back!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Fall from Grace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75100" y="38100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Trying to come back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691634" y="4476262"/>
            <a:ext cx="1459921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 &amp; 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48201" y="4481202"/>
            <a:ext cx="1390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 &amp; 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08925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3917722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79010" y="3892778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085137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Still throwing wild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647976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Return to minor league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59511" y="593309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Return to major league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6084" y="504039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14187" y="535646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62815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Father sent to prison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0164" y="561570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05595" y="59298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019878" y="1300371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Crisis</a:t>
            </a:r>
          </a:p>
          <a:p>
            <a:endParaRPr lang="en-US" sz="900" b="1" dirty="0" smtClean="0">
              <a:cs typeface="Cambria"/>
            </a:endParaRPr>
          </a:p>
          <a:p>
            <a:endParaRPr lang="en-US" sz="900" b="1" dirty="0">
              <a:cs typeface="Cambria"/>
            </a:endParaRPr>
          </a:p>
          <a:p>
            <a:endParaRPr lang="en-US" sz="900" b="1" dirty="0" smtClean="0">
              <a:cs typeface="Cambria"/>
            </a:endParaRPr>
          </a:p>
          <a:p>
            <a:endParaRPr lang="en-US" sz="1200" b="1" dirty="0" smtClean="0">
              <a:cs typeface="Cambria"/>
            </a:endParaRPr>
          </a:p>
          <a:p>
            <a:r>
              <a:rPr lang="en-US" sz="1200" b="1" dirty="0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333500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133600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55222" y="1495079"/>
            <a:ext cx="19607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Not making progress as a pitcher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19987" y="2287574"/>
            <a:ext cx="17824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 reinvent himself as an outfielder and batter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72" name="TextBox 171"/>
          <p:cNvSpPr txBox="1"/>
          <p:nvPr/>
        </p:nvSpPr>
        <p:spPr>
          <a:xfrm>
            <a:off x="1050290" y="388620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Playoffs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74075" y="65825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709707" y="678997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34240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flipV="1">
            <a:off x="3788136" y="679529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62434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V="1">
            <a:off x="6616003" y="68037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690989" y="657984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61668" y="6579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565224" y="508546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6565225" y="564830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594731" y="5910600"/>
            <a:ext cx="1939669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228490" y="506261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228490" y="537868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565226" y="536314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228490" y="562928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228490" y="592620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765636" y="624131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Won awards in minors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11720" y="62381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553164" y="6203985"/>
            <a:ext cx="2133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6228490" y="6241310"/>
            <a:ext cx="235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3782916" y="65532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Injured elbow &amp; surgery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403080" y="659319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6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7637" y="50449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132</Words>
  <Application>Microsoft Office PowerPoint</Application>
  <PresentationFormat>On-screen Show (4:3)</PresentationFormat>
  <Paragraphs>57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72</cp:revision>
  <cp:lastPrinted>2017-08-23T17:57:11Z</cp:lastPrinted>
  <dcterms:created xsi:type="dcterms:W3CDTF">2017-05-25T14:36:56Z</dcterms:created>
  <dcterms:modified xsi:type="dcterms:W3CDTF">2018-02-16T16:18:11Z</dcterms:modified>
</cp:coreProperties>
</file>